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5"/>
  </p:notesMasterIdLst>
  <p:sldIdLst>
    <p:sldId id="391" r:id="rId2"/>
    <p:sldId id="2319" r:id="rId3"/>
    <p:sldId id="2323" r:id="rId4"/>
    <p:sldId id="2214" r:id="rId5"/>
    <p:sldId id="2292" r:id="rId6"/>
    <p:sldId id="280" r:id="rId7"/>
    <p:sldId id="2317" r:id="rId8"/>
    <p:sldId id="2291" r:id="rId9"/>
    <p:sldId id="2293" r:id="rId10"/>
    <p:sldId id="2302" r:id="rId11"/>
    <p:sldId id="2303" r:id="rId12"/>
    <p:sldId id="2320" r:id="rId13"/>
    <p:sldId id="2321" r:id="rId14"/>
    <p:sldId id="2272" r:id="rId15"/>
    <p:sldId id="2322" r:id="rId16"/>
    <p:sldId id="285" r:id="rId17"/>
    <p:sldId id="2318" r:id="rId18"/>
    <p:sldId id="2311" r:id="rId19"/>
    <p:sldId id="2275" r:id="rId20"/>
    <p:sldId id="2312" r:id="rId21"/>
    <p:sldId id="2313" r:id="rId22"/>
    <p:sldId id="2314" r:id="rId23"/>
    <p:sldId id="2315" r:id="rId24"/>
    <p:sldId id="2297" r:id="rId25"/>
    <p:sldId id="2305" r:id="rId26"/>
    <p:sldId id="2316" r:id="rId27"/>
    <p:sldId id="2306" r:id="rId28"/>
    <p:sldId id="2307" r:id="rId29"/>
    <p:sldId id="2308" r:id="rId30"/>
    <p:sldId id="2309" r:id="rId31"/>
    <p:sldId id="2310" r:id="rId32"/>
    <p:sldId id="2301" r:id="rId33"/>
    <p:sldId id="2304" r:id="rId34"/>
  </p:sldIdLst>
  <p:sldSz cx="12192000" cy="6858000"/>
  <p:notesSz cx="7010400" cy="92964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6E21E97F-DFB8-4711-BAE1-B1FA9C8B3FA1}">
          <p14:sldIdLst>
            <p14:sldId id="391"/>
            <p14:sldId id="2319"/>
          </p14:sldIdLst>
        </p14:section>
        <p14:section name="Overview" id="{206475DB-02BC-4694-A875-AA5FEED3552F}">
          <p14:sldIdLst>
            <p14:sldId id="2323"/>
            <p14:sldId id="2214"/>
            <p14:sldId id="2292"/>
            <p14:sldId id="280"/>
          </p14:sldIdLst>
        </p14:section>
        <p14:section name="Process" id="{0A272372-2C1E-442F-BC5D-50DD3AECD314}">
          <p14:sldIdLst>
            <p14:sldId id="2317"/>
            <p14:sldId id="2291"/>
            <p14:sldId id="2293"/>
            <p14:sldId id="2302"/>
            <p14:sldId id="2303"/>
            <p14:sldId id="2320"/>
            <p14:sldId id="2321"/>
            <p14:sldId id="2272"/>
          </p14:sldIdLst>
        </p14:section>
        <p14:section name="Outputs" id="{2155BBB8-5291-4843-BDBC-C5BA46EEC839}">
          <p14:sldIdLst>
            <p14:sldId id="2322"/>
            <p14:sldId id="285"/>
          </p14:sldIdLst>
        </p14:section>
        <p14:section name="Appendix" id="{B14372A8-447C-4BB2-ADBB-E761437C82C1}">
          <p14:sldIdLst>
            <p14:sldId id="2318"/>
            <p14:sldId id="2311"/>
            <p14:sldId id="2275"/>
            <p14:sldId id="2312"/>
            <p14:sldId id="2313"/>
            <p14:sldId id="2314"/>
            <p14:sldId id="2315"/>
            <p14:sldId id="2297"/>
            <p14:sldId id="2305"/>
            <p14:sldId id="2316"/>
            <p14:sldId id="2306"/>
            <p14:sldId id="2307"/>
            <p14:sldId id="2308"/>
            <p14:sldId id="2309"/>
            <p14:sldId id="2310"/>
            <p14:sldId id="2301"/>
            <p14:sldId id="2304"/>
          </p14:sldIdLst>
        </p14:section>
      </p14:sectionLst>
    </p:ext>
    <p:ext uri="{EFAFB233-063F-42B5-8137-9DF3F51BA10A}">
      <p15:sldGuideLst xmlns:p15="http://schemas.microsoft.com/office/powerpoint/2012/main">
        <p15:guide id="1" orient="horz" pos="312" userDrawn="1">
          <p15:clr>
            <a:srgbClr val="A4A3A4"/>
          </p15:clr>
        </p15:guide>
        <p15:guide id="2" orient="horz" pos="1956" userDrawn="1">
          <p15:clr>
            <a:srgbClr val="A4A3A4"/>
          </p15:clr>
        </p15:guide>
        <p15:guide id="3" orient="horz" pos="2296" userDrawn="1">
          <p15:clr>
            <a:srgbClr val="A4A3A4"/>
          </p15:clr>
        </p15:guide>
        <p15:guide id="4" orient="horz" pos="3997" userDrawn="1">
          <p15:clr>
            <a:srgbClr val="A4A3A4"/>
          </p15:clr>
        </p15:guide>
        <p15:guide id="5"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lody Hastie" initials="MH" lastIdx="3" clrIdx="0">
    <p:extLst>
      <p:ext uri="{19B8F6BF-5375-455C-9EA6-DF929625EA0E}">
        <p15:presenceInfo xmlns:p15="http://schemas.microsoft.com/office/powerpoint/2012/main" userId="bfc012d54fc6705f" providerId="Windows Live"/>
      </p:ext>
    </p:extLst>
  </p:cmAuthor>
  <p:cmAuthor id="2" name="Rebecca Harris" initials="RH" lastIdx="2" clrIdx="1">
    <p:extLst>
      <p:ext uri="{19B8F6BF-5375-455C-9EA6-DF929625EA0E}">
        <p15:presenceInfo xmlns:p15="http://schemas.microsoft.com/office/powerpoint/2012/main" userId="S::rebecca.harris@autogeneral.com.au::7f539666-1ad6-44cb-9b79-0201520bedd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008849"/>
    <a:srgbClr val="77C046"/>
    <a:srgbClr val="00B0B5"/>
    <a:srgbClr val="008FCF"/>
    <a:srgbClr val="644169"/>
    <a:srgbClr val="F05588"/>
    <a:srgbClr val="ED1A37"/>
    <a:srgbClr val="F04E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753" autoAdjust="0"/>
    <p:restoredTop sz="96357" autoAdjust="0"/>
  </p:normalViewPr>
  <p:slideViewPr>
    <p:cSldViewPr snapToGrid="0" showGuides="1">
      <p:cViewPr varScale="1">
        <p:scale>
          <a:sx n="110" d="100"/>
          <a:sy n="110" d="100"/>
        </p:scale>
        <p:origin x="336" y="108"/>
      </p:cViewPr>
      <p:guideLst>
        <p:guide orient="horz" pos="312"/>
        <p:guide orient="horz" pos="1956"/>
        <p:guide orient="horz" pos="2296"/>
        <p:guide orient="horz" pos="3997"/>
        <p:guide pos="3840"/>
      </p:guideLst>
    </p:cSldViewPr>
  </p:slideViewPr>
  <p:outlineViewPr>
    <p:cViewPr>
      <p:scale>
        <a:sx n="33" d="100"/>
        <a:sy n="33" d="100"/>
      </p:scale>
      <p:origin x="0" y="-15408"/>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4.png>
</file>

<file path=ppt/media/image5.png>
</file>

<file path=ppt/media/image6.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AU"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880DBD72-5EA9-4CAE-8ADA-F2AFA314494D}" type="datetimeFigureOut">
              <a:rPr lang="en-AU" smtClean="0"/>
              <a:t>08/06/22</a:t>
            </a:fld>
            <a:endParaRPr lang="en-AU"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AU"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AU"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E7507750-33D8-4A13-BED1-32437F6C189F}" type="slidenum">
              <a:rPr lang="en-AU" smtClean="0"/>
              <a:t>‹#›</a:t>
            </a:fld>
            <a:endParaRPr lang="en-AU" dirty="0"/>
          </a:p>
        </p:txBody>
      </p:sp>
    </p:spTree>
    <p:extLst>
      <p:ext uri="{BB962C8B-B14F-4D97-AF65-F5344CB8AC3E}">
        <p14:creationId xmlns:p14="http://schemas.microsoft.com/office/powerpoint/2010/main" val="3188989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507750-33D8-4A13-BED1-32437F6C189F}" type="slidenum">
              <a:rPr lang="en-AU" smtClean="0"/>
              <a:t>1</a:t>
            </a:fld>
            <a:endParaRPr lang="en-AU" dirty="0"/>
          </a:p>
        </p:txBody>
      </p:sp>
    </p:spTree>
    <p:extLst>
      <p:ext uri="{BB962C8B-B14F-4D97-AF65-F5344CB8AC3E}">
        <p14:creationId xmlns:p14="http://schemas.microsoft.com/office/powerpoint/2010/main" val="10231252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1">
    <p:bg>
      <p:bgPr>
        <a:solidFill>
          <a:srgbClr val="FDFDFD"/>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A117FA7-0B62-AB42-A3D2-4CCC2563B27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1"/>
            <a:ext cx="9751512" cy="5721745"/>
          </a:xfrm>
          <a:prstGeom prst="rect">
            <a:avLst/>
          </a:prstGeom>
        </p:spPr>
      </p:pic>
      <p:sp>
        <p:nvSpPr>
          <p:cNvPr id="2" name="Title 1"/>
          <p:cNvSpPr>
            <a:spLocks noGrp="1"/>
          </p:cNvSpPr>
          <p:nvPr>
            <p:ph type="ctrTitle" hasCustomPrompt="1"/>
          </p:nvPr>
        </p:nvSpPr>
        <p:spPr>
          <a:xfrm>
            <a:off x="5530594" y="3537658"/>
            <a:ext cx="6149928" cy="1218795"/>
          </a:xfrm>
          <a:noFill/>
        </p:spPr>
        <p:txBody>
          <a:bodyPr wrap="square" lIns="0" tIns="0" rIns="0" bIns="0" rtlCol="0" anchor="b">
            <a:spAutoFit/>
          </a:bodyPr>
          <a:lstStyle>
            <a:lvl1pPr marL="0" algn="l" defTabSz="914400" rtl="0" eaLnBrk="1" latinLnBrk="0" hangingPunct="1">
              <a:lnSpc>
                <a:spcPct val="90000"/>
              </a:lnSpc>
              <a:spcBef>
                <a:spcPct val="0"/>
              </a:spcBef>
              <a:buNone/>
              <a:defRPr lang="en-AU" sz="4400" b="1" i="1" kern="1200" cap="none" spc="100" baseline="0" noProof="0" dirty="0">
                <a:solidFill>
                  <a:schemeClr val="accent3"/>
                </a:solidFill>
                <a:latin typeface="Montserrat Black" pitchFamily="2" charset="77"/>
                <a:ea typeface="+mn-ea"/>
                <a:cs typeface="+mn-cs"/>
              </a:defRPr>
            </a:lvl1pPr>
          </a:lstStyle>
          <a:p>
            <a:pPr lvl="0"/>
            <a:r>
              <a:rPr lang="en-AU" noProof="0" dirty="0"/>
              <a:t>Left Aligned</a:t>
            </a:r>
            <a:br>
              <a:rPr lang="en-AU" noProof="0" dirty="0"/>
            </a:br>
            <a:r>
              <a:rPr lang="en-AU" noProof="0" dirty="0"/>
              <a:t>Title Slide</a:t>
            </a:r>
          </a:p>
        </p:txBody>
      </p:sp>
      <p:sp>
        <p:nvSpPr>
          <p:cNvPr id="3" name="Subtitle 2"/>
          <p:cNvSpPr>
            <a:spLocks noGrp="1"/>
          </p:cNvSpPr>
          <p:nvPr>
            <p:ph type="subTitle" idx="1" hasCustomPrompt="1"/>
          </p:nvPr>
        </p:nvSpPr>
        <p:spPr>
          <a:xfrm>
            <a:off x="5530594" y="4984150"/>
            <a:ext cx="6149928" cy="370726"/>
          </a:xfrm>
          <a:prstGeom prst="rect">
            <a:avLst/>
          </a:prstGeom>
        </p:spPr>
        <p:txBody>
          <a:bodyPr>
            <a:normAutofit/>
          </a:bodyPr>
          <a:lstStyle>
            <a:lvl1pPr marL="0" indent="0" algn="l" defTabSz="914400" rtl="0" eaLnBrk="1" latinLnBrk="0" hangingPunct="1">
              <a:buNone/>
              <a:defRPr lang="en-AU" sz="2400" b="0" i="1" kern="1200" spc="100" noProof="0" dirty="0">
                <a:solidFill>
                  <a:schemeClr val="accent2"/>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err="1"/>
              <a:t>Powerpoint</a:t>
            </a:r>
            <a:r>
              <a:rPr lang="en-AU" noProof="0" dirty="0"/>
              <a:t> Document</a:t>
            </a:r>
          </a:p>
        </p:txBody>
      </p:sp>
      <p:sp>
        <p:nvSpPr>
          <p:cNvPr id="21" name="Content Placeholder 20">
            <a:extLst>
              <a:ext uri="{FF2B5EF4-FFF2-40B4-BE49-F238E27FC236}">
                <a16:creationId xmlns:a16="http://schemas.microsoft.com/office/drawing/2014/main" id="{314DA786-94CB-1C49-B5FC-4F1E0AA4CAFB}"/>
              </a:ext>
            </a:extLst>
          </p:cNvPr>
          <p:cNvSpPr>
            <a:spLocks noGrp="1"/>
          </p:cNvSpPr>
          <p:nvPr>
            <p:ph sz="quarter" idx="11" hasCustomPrompt="1"/>
          </p:nvPr>
        </p:nvSpPr>
        <p:spPr>
          <a:xfrm>
            <a:off x="5530594" y="5585095"/>
            <a:ext cx="6149928" cy="641350"/>
          </a:xfrm>
        </p:spPr>
        <p:txBody>
          <a:bodyPr>
            <a:normAutofit/>
          </a:bodyPr>
          <a:lstStyle>
            <a:lvl1pPr marL="0" indent="0">
              <a:buNone/>
              <a:defRPr sz="1400" b="1" i="0">
                <a:solidFill>
                  <a:schemeClr val="bg1"/>
                </a:solidFill>
                <a:latin typeface="Montserrat" pitchFamily="2" charset="77"/>
              </a:defRPr>
            </a:lvl1pPr>
            <a:lvl2pPr marL="177800" indent="0">
              <a:buNone/>
              <a:defRPr/>
            </a:lvl2pPr>
            <a:lvl3pPr marL="355600" indent="0">
              <a:buNone/>
              <a:defRPr/>
            </a:lvl3pPr>
            <a:lvl4pPr marL="622300" indent="0">
              <a:buNone/>
              <a:defRPr/>
            </a:lvl4pPr>
            <a:lvl5pPr marL="812800" indent="0">
              <a:buNone/>
              <a:defRPr/>
            </a:lvl5pPr>
          </a:lstStyle>
          <a:p>
            <a:pPr lvl="0"/>
            <a:r>
              <a:rPr lang="en-GB" dirty="0"/>
              <a:t>PRESENTED BY NAME GOES HERE</a:t>
            </a:r>
          </a:p>
          <a:p>
            <a:pPr lvl="0"/>
            <a:r>
              <a:rPr lang="en-GB" dirty="0"/>
              <a:t>TUESDAY 25 JUNE 2019</a:t>
            </a:r>
            <a:endParaRPr lang="en-US" dirty="0"/>
          </a:p>
        </p:txBody>
      </p:sp>
      <p:pic>
        <p:nvPicPr>
          <p:cNvPr id="7" name="Picture 6">
            <a:extLst>
              <a:ext uri="{FF2B5EF4-FFF2-40B4-BE49-F238E27FC236}">
                <a16:creationId xmlns:a16="http://schemas.microsoft.com/office/drawing/2014/main" id="{65C5744A-38E6-4561-9385-37262C44DD54}"/>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9242" y="6379067"/>
            <a:ext cx="2227258" cy="410872"/>
          </a:xfrm>
          <a:prstGeom prst="rect">
            <a:avLst/>
          </a:prstGeom>
        </p:spPr>
      </p:pic>
    </p:spTree>
    <p:extLst>
      <p:ext uri="{BB962C8B-B14F-4D97-AF65-F5344CB8AC3E}">
        <p14:creationId xmlns:p14="http://schemas.microsoft.com/office/powerpoint/2010/main" val="167241156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reserve="1">
  <p:cSld name="Title 3">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96729" y="1857622"/>
            <a:ext cx="5552359" cy="609398"/>
          </a:xfrm>
          <a:noFill/>
        </p:spPr>
        <p:txBody>
          <a:bodyPr wrap="square" lIns="0" tIns="0" rIns="0" bIns="0" rtlCol="0" anchor="b">
            <a:spAutoFit/>
          </a:bodyPr>
          <a:lstStyle>
            <a:lvl1pPr>
              <a:defRPr lang="en-AU" sz="4400" b="1" i="1" cap="none" baseline="0" noProof="0" dirty="0">
                <a:solidFill>
                  <a:srgbClr val="FFFFFF"/>
                </a:solidFill>
                <a:latin typeface="Montserrat Black" pitchFamily="2" charset="77"/>
                <a:cs typeface="Verdana" panose="020B0604020202020204" pitchFamily="34" charset="-128"/>
              </a:defRPr>
            </a:lvl1pPr>
          </a:lstStyle>
          <a:p>
            <a:pPr lvl="0"/>
            <a:r>
              <a:rPr lang="en-AU" noProof="0" dirty="0"/>
              <a:t>Title</a:t>
            </a:r>
          </a:p>
        </p:txBody>
      </p:sp>
      <p:sp>
        <p:nvSpPr>
          <p:cNvPr id="3" name="Subtitle 2"/>
          <p:cNvSpPr>
            <a:spLocks noGrp="1"/>
          </p:cNvSpPr>
          <p:nvPr>
            <p:ph type="subTitle" idx="1" hasCustomPrompt="1"/>
          </p:nvPr>
        </p:nvSpPr>
        <p:spPr>
          <a:xfrm>
            <a:off x="6196729" y="2601118"/>
            <a:ext cx="5552359" cy="1080000"/>
          </a:xfrm>
          <a:prstGeom prst="rect">
            <a:avLst/>
          </a:prstGeom>
        </p:spPr>
        <p:txBody>
          <a:bodyPr/>
          <a:lstStyle>
            <a:lvl1pPr marL="0" indent="0" algn="l">
              <a:buNone/>
              <a:defRPr lang="en-AU" sz="2400" b="0" i="0" kern="1200" cap="none" baseline="0" noProof="0" dirty="0">
                <a:solidFill>
                  <a:srgbClr val="FFFFFF"/>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a:t>Subheading text</a:t>
            </a:r>
          </a:p>
        </p:txBody>
      </p:sp>
      <p:sp>
        <p:nvSpPr>
          <p:cNvPr id="16" name="TextBox 15">
            <a:extLst>
              <a:ext uri="{FF2B5EF4-FFF2-40B4-BE49-F238E27FC236}">
                <a16:creationId xmlns:a16="http://schemas.microsoft.com/office/drawing/2014/main" id="{F1ED7440-2AD6-45AD-A1B0-8CCD63AD63E3}"/>
              </a:ext>
            </a:extLst>
          </p:cNvPr>
          <p:cNvSpPr txBox="1"/>
          <p:nvPr userDrawn="1"/>
        </p:nvSpPr>
        <p:spPr>
          <a:xfrm>
            <a:off x="10896599" y="6589123"/>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tx2"/>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tx2"/>
              </a:solidFill>
              <a:latin typeface="Century Gothic" panose="020B0502020202020204" pitchFamily="34" charset="0"/>
            </a:endParaRPr>
          </a:p>
        </p:txBody>
      </p:sp>
      <p:pic>
        <p:nvPicPr>
          <p:cNvPr id="11" name="Picture 10">
            <a:extLst>
              <a:ext uri="{FF2B5EF4-FFF2-40B4-BE49-F238E27FC236}">
                <a16:creationId xmlns:a16="http://schemas.microsoft.com/office/drawing/2014/main" id="{C01111DE-D298-B740-AC6E-FBF2C3889B1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5898414" cy="5742432"/>
          </a:xfrm>
          <a:prstGeom prst="rect">
            <a:avLst/>
          </a:prstGeom>
        </p:spPr>
      </p:pic>
      <p:sp>
        <p:nvSpPr>
          <p:cNvPr id="7" name="Round Same-side Corner of Rectangle 6">
            <a:extLst>
              <a:ext uri="{FF2B5EF4-FFF2-40B4-BE49-F238E27FC236}">
                <a16:creationId xmlns:a16="http://schemas.microsoft.com/office/drawing/2014/main" id="{D9C142B2-745A-4033-8DF5-6916D3E5CF44}"/>
              </a:ext>
            </a:extLst>
          </p:cNvPr>
          <p:cNvSpPr/>
          <p:nvPr userDrawn="1"/>
        </p:nvSpPr>
        <p:spPr>
          <a:xfrm>
            <a:off x="273884" y="6289158"/>
            <a:ext cx="2177974" cy="568842"/>
          </a:xfrm>
          <a:prstGeom prst="round2SameRect">
            <a:avLst>
              <a:gd name="adj1" fmla="val 32581"/>
              <a:gd name="adj2"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BF738107-4D13-4576-8B9B-4B9D4957798B}"/>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9242" y="6379067"/>
            <a:ext cx="2227258" cy="410872"/>
          </a:xfrm>
          <a:prstGeom prst="rect">
            <a:avLst/>
          </a:prstGeom>
        </p:spPr>
      </p:pic>
    </p:spTree>
    <p:extLst>
      <p:ext uri="{BB962C8B-B14F-4D97-AF65-F5344CB8AC3E}">
        <p14:creationId xmlns:p14="http://schemas.microsoft.com/office/powerpoint/2010/main" val="366656440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Title 4">
    <p:bg>
      <p:bgPr>
        <a:solidFill>
          <a:schemeClr val="accent6"/>
        </a:solidFill>
        <a:effectLst/>
      </p:bgPr>
    </p:bg>
    <p:spTree>
      <p:nvGrpSpPr>
        <p:cNvPr id="1" name=""/>
        <p:cNvGrpSpPr/>
        <p:nvPr/>
      </p:nvGrpSpPr>
      <p:grpSpPr>
        <a:xfrm>
          <a:off x="0" y="0"/>
          <a:ext cx="0" cy="0"/>
          <a:chOff x="0" y="0"/>
          <a:chExt cx="0" cy="0"/>
        </a:xfrm>
      </p:grpSpPr>
      <p:sp>
        <p:nvSpPr>
          <p:cNvPr id="7" name="Round Same-side Corner of Rectangle 6">
            <a:extLst>
              <a:ext uri="{FF2B5EF4-FFF2-40B4-BE49-F238E27FC236}">
                <a16:creationId xmlns:a16="http://schemas.microsoft.com/office/drawing/2014/main" id="{F6C79FCD-E1B7-1D47-8A69-3D848F3A02CA}"/>
              </a:ext>
            </a:extLst>
          </p:cNvPr>
          <p:cNvSpPr/>
          <p:nvPr userDrawn="1"/>
        </p:nvSpPr>
        <p:spPr>
          <a:xfrm>
            <a:off x="273884" y="6289158"/>
            <a:ext cx="2177974" cy="568842"/>
          </a:xfrm>
          <a:prstGeom prst="round2SameRect">
            <a:avLst>
              <a:gd name="adj1" fmla="val 32581"/>
              <a:gd name="adj2"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442913" y="1857622"/>
            <a:ext cx="5741987" cy="609398"/>
          </a:xfrm>
          <a:noFill/>
        </p:spPr>
        <p:txBody>
          <a:bodyPr wrap="square" lIns="0" tIns="0" rIns="0" bIns="0" rtlCol="0" anchor="b">
            <a:spAutoFit/>
          </a:bodyPr>
          <a:lstStyle>
            <a:lvl1pPr>
              <a:defRPr lang="en-AU" sz="4400" b="1" i="1" cap="none" baseline="0" noProof="0" dirty="0">
                <a:solidFill>
                  <a:srgbClr val="FFFFFF"/>
                </a:solidFill>
                <a:latin typeface="Montserrat Black" pitchFamily="2" charset="77"/>
                <a:cs typeface="Verdana" panose="020B0604020202020204" pitchFamily="34" charset="-128"/>
              </a:defRPr>
            </a:lvl1pPr>
          </a:lstStyle>
          <a:p>
            <a:pPr lvl="0"/>
            <a:r>
              <a:rPr lang="en-AU" noProof="0" dirty="0"/>
              <a:t>Title</a:t>
            </a:r>
          </a:p>
        </p:txBody>
      </p:sp>
      <p:sp>
        <p:nvSpPr>
          <p:cNvPr id="3" name="Subtitle 2"/>
          <p:cNvSpPr>
            <a:spLocks noGrp="1"/>
          </p:cNvSpPr>
          <p:nvPr>
            <p:ph type="subTitle" idx="1" hasCustomPrompt="1"/>
          </p:nvPr>
        </p:nvSpPr>
        <p:spPr>
          <a:xfrm>
            <a:off x="442913" y="2601118"/>
            <a:ext cx="5741987" cy="1080000"/>
          </a:xfrm>
          <a:prstGeom prst="rect">
            <a:avLst/>
          </a:prstGeom>
        </p:spPr>
        <p:txBody>
          <a:bodyPr/>
          <a:lstStyle>
            <a:lvl1pPr marL="0" indent="0" algn="l">
              <a:buNone/>
              <a:defRPr lang="en-AU" sz="2400" b="0" i="0" kern="1200" cap="none" baseline="0" noProof="0" dirty="0">
                <a:solidFill>
                  <a:srgbClr val="FFFFFF"/>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a:t>Subheading text</a:t>
            </a:r>
          </a:p>
        </p:txBody>
      </p:sp>
      <p:pic>
        <p:nvPicPr>
          <p:cNvPr id="12" name="Picture 11">
            <a:extLst>
              <a:ext uri="{FF2B5EF4-FFF2-40B4-BE49-F238E27FC236}">
                <a16:creationId xmlns:a16="http://schemas.microsoft.com/office/drawing/2014/main" id="{D22F0D06-1E55-4C76-80D5-CF63234846A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249242" y="6379067"/>
            <a:ext cx="2227258" cy="410872"/>
          </a:xfrm>
          <a:prstGeom prst="rect">
            <a:avLst/>
          </a:prstGeom>
        </p:spPr>
      </p:pic>
      <p:sp>
        <p:nvSpPr>
          <p:cNvPr id="15" name="TextBox 14">
            <a:extLst>
              <a:ext uri="{FF2B5EF4-FFF2-40B4-BE49-F238E27FC236}">
                <a16:creationId xmlns:a16="http://schemas.microsoft.com/office/drawing/2014/main" id="{919A9660-F1D3-441F-9D6E-CD428183C68B}"/>
              </a:ext>
            </a:extLst>
          </p:cNvPr>
          <p:cNvSpPr txBox="1"/>
          <p:nvPr userDrawn="1"/>
        </p:nvSpPr>
        <p:spPr>
          <a:xfrm>
            <a:off x="10896599" y="6589123"/>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rgbClr val="FFFFFF"/>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rgbClr val="FFFFFF"/>
              </a:solidFill>
              <a:latin typeface="Century Gothic" panose="020B0502020202020204" pitchFamily="34" charset="0"/>
            </a:endParaRPr>
          </a:p>
        </p:txBody>
      </p:sp>
      <p:pic>
        <p:nvPicPr>
          <p:cNvPr id="6" name="Picture 5">
            <a:extLst>
              <a:ext uri="{FF2B5EF4-FFF2-40B4-BE49-F238E27FC236}">
                <a16:creationId xmlns:a16="http://schemas.microsoft.com/office/drawing/2014/main" id="{8F427B30-0B96-3144-AECB-708A175568DE}"/>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352749" y="576280"/>
            <a:ext cx="6839251" cy="6281720"/>
          </a:xfrm>
          <a:prstGeom prst="rect">
            <a:avLst/>
          </a:prstGeom>
        </p:spPr>
      </p:pic>
    </p:spTree>
    <p:extLst>
      <p:ext uri="{BB962C8B-B14F-4D97-AF65-F5344CB8AC3E}">
        <p14:creationId xmlns:p14="http://schemas.microsoft.com/office/powerpoint/2010/main" val="339575276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5">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2913" y="1857622"/>
            <a:ext cx="5741987" cy="609398"/>
          </a:xfrm>
          <a:noFill/>
        </p:spPr>
        <p:txBody>
          <a:bodyPr wrap="square" lIns="0" tIns="0" rIns="0" bIns="0" rtlCol="0" anchor="b">
            <a:spAutoFit/>
          </a:bodyPr>
          <a:lstStyle>
            <a:lvl1pPr>
              <a:defRPr lang="en-AU" sz="4400" b="1" i="1" cap="none" baseline="0" noProof="0" dirty="0">
                <a:solidFill>
                  <a:srgbClr val="FFFFFF"/>
                </a:solidFill>
                <a:latin typeface="Montserrat Black" pitchFamily="2" charset="77"/>
                <a:cs typeface="Verdana" panose="020B0604020202020204" pitchFamily="34" charset="-128"/>
              </a:defRPr>
            </a:lvl1pPr>
          </a:lstStyle>
          <a:p>
            <a:pPr lvl="0"/>
            <a:r>
              <a:rPr lang="en-AU" noProof="0" dirty="0"/>
              <a:t>Title</a:t>
            </a:r>
          </a:p>
        </p:txBody>
      </p:sp>
      <p:sp>
        <p:nvSpPr>
          <p:cNvPr id="3" name="Subtitle 2"/>
          <p:cNvSpPr>
            <a:spLocks noGrp="1"/>
          </p:cNvSpPr>
          <p:nvPr>
            <p:ph type="subTitle" idx="1" hasCustomPrompt="1"/>
          </p:nvPr>
        </p:nvSpPr>
        <p:spPr>
          <a:xfrm>
            <a:off x="442913" y="2601118"/>
            <a:ext cx="5741987" cy="1080000"/>
          </a:xfrm>
          <a:prstGeom prst="rect">
            <a:avLst/>
          </a:prstGeom>
        </p:spPr>
        <p:txBody>
          <a:bodyPr/>
          <a:lstStyle>
            <a:lvl1pPr marL="0" indent="0" algn="l">
              <a:buNone/>
              <a:defRPr lang="en-AU" sz="2400" b="0" i="0" kern="1200" cap="none" baseline="0" noProof="0" dirty="0">
                <a:solidFill>
                  <a:srgbClr val="FFFFFF"/>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a:t>Subheading text</a:t>
            </a:r>
          </a:p>
        </p:txBody>
      </p:sp>
      <p:sp>
        <p:nvSpPr>
          <p:cNvPr id="16" name="TextBox 15">
            <a:extLst>
              <a:ext uri="{FF2B5EF4-FFF2-40B4-BE49-F238E27FC236}">
                <a16:creationId xmlns:a16="http://schemas.microsoft.com/office/drawing/2014/main" id="{F1ED7440-2AD6-45AD-A1B0-8CCD63AD63E3}"/>
              </a:ext>
            </a:extLst>
          </p:cNvPr>
          <p:cNvSpPr txBox="1"/>
          <p:nvPr userDrawn="1"/>
        </p:nvSpPr>
        <p:spPr>
          <a:xfrm>
            <a:off x="10896599" y="6589123"/>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rgbClr val="FFFFFF"/>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rgbClr val="FFFFFF"/>
              </a:solidFill>
              <a:latin typeface="Century Gothic" panose="020B0502020202020204" pitchFamily="34" charset="0"/>
            </a:endParaRPr>
          </a:p>
        </p:txBody>
      </p:sp>
      <p:pic>
        <p:nvPicPr>
          <p:cNvPr id="12" name="Picture 11">
            <a:extLst>
              <a:ext uri="{FF2B5EF4-FFF2-40B4-BE49-F238E27FC236}">
                <a16:creationId xmlns:a16="http://schemas.microsoft.com/office/drawing/2014/main" id="{1E6374FB-DB8E-B74D-88EE-61B2C3667FE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6611112" y="0"/>
            <a:ext cx="5580888" cy="6702613"/>
          </a:xfrm>
          <a:prstGeom prst="rect">
            <a:avLst/>
          </a:prstGeom>
        </p:spPr>
      </p:pic>
      <p:sp>
        <p:nvSpPr>
          <p:cNvPr id="7" name="Round Same-side Corner of Rectangle 6">
            <a:extLst>
              <a:ext uri="{FF2B5EF4-FFF2-40B4-BE49-F238E27FC236}">
                <a16:creationId xmlns:a16="http://schemas.microsoft.com/office/drawing/2014/main" id="{32D39166-8D4D-C245-866F-6C8ADEABAF06}"/>
              </a:ext>
            </a:extLst>
          </p:cNvPr>
          <p:cNvSpPr/>
          <p:nvPr userDrawn="1"/>
        </p:nvSpPr>
        <p:spPr>
          <a:xfrm>
            <a:off x="273884" y="6289158"/>
            <a:ext cx="2177974" cy="568842"/>
          </a:xfrm>
          <a:prstGeom prst="round2SameRect">
            <a:avLst>
              <a:gd name="adj1" fmla="val 32581"/>
              <a:gd name="adj2"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AAB0D68B-C726-8A43-A324-5F163966A294}"/>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249242" y="6379067"/>
            <a:ext cx="2227258" cy="410872"/>
          </a:xfrm>
          <a:prstGeom prst="rect">
            <a:avLst/>
          </a:prstGeom>
        </p:spPr>
      </p:pic>
    </p:spTree>
    <p:extLst>
      <p:ext uri="{BB962C8B-B14F-4D97-AF65-F5344CB8AC3E}">
        <p14:creationId xmlns:p14="http://schemas.microsoft.com/office/powerpoint/2010/main" val="7799251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Quote 1">
    <p:spTree>
      <p:nvGrpSpPr>
        <p:cNvPr id="1" name=""/>
        <p:cNvGrpSpPr/>
        <p:nvPr/>
      </p:nvGrpSpPr>
      <p:grpSpPr>
        <a:xfrm>
          <a:off x="0" y="0"/>
          <a:ext cx="0" cy="0"/>
          <a:chOff x="0" y="0"/>
          <a:chExt cx="0" cy="0"/>
        </a:xfrm>
      </p:grpSpPr>
      <p:sp>
        <p:nvSpPr>
          <p:cNvPr id="11" name="Rectangle 10"/>
          <p:cNvSpPr/>
          <p:nvPr userDrawn="1"/>
        </p:nvSpPr>
        <p:spPr>
          <a:xfrm>
            <a:off x="3324225" y="0"/>
            <a:ext cx="88677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 name="Title 1"/>
          <p:cNvSpPr>
            <a:spLocks noGrp="1"/>
          </p:cNvSpPr>
          <p:nvPr>
            <p:ph type="title" hasCustomPrompt="1"/>
          </p:nvPr>
        </p:nvSpPr>
        <p:spPr>
          <a:xfrm>
            <a:off x="442914" y="3429000"/>
            <a:ext cx="2700336" cy="2400300"/>
          </a:xfrm>
          <a:noFill/>
        </p:spPr>
        <p:txBody>
          <a:bodyPr anchor="t"/>
          <a:lstStyle>
            <a:lvl1pPr marL="0" algn="l" defTabSz="914400" rtl="0" eaLnBrk="1" latinLnBrk="0" hangingPunct="1">
              <a:lnSpc>
                <a:spcPct val="90000"/>
              </a:lnSpc>
              <a:spcBef>
                <a:spcPct val="0"/>
              </a:spcBef>
              <a:buNone/>
              <a:defRPr lang="en-AU" sz="3600" b="1" i="1" kern="1200" cap="none" spc="100" baseline="0" noProof="0" dirty="0">
                <a:solidFill>
                  <a:schemeClr val="bg1"/>
                </a:solidFill>
                <a:latin typeface="Montserrat Black" pitchFamily="2" charset="77"/>
                <a:ea typeface="+mn-ea"/>
                <a:cs typeface="+mn-cs"/>
              </a:defRPr>
            </a:lvl1pPr>
          </a:lstStyle>
          <a:p>
            <a:r>
              <a:rPr lang="en-US" dirty="0"/>
              <a:t>Heading / Title</a:t>
            </a:r>
            <a:endParaRPr lang="en-AU" dirty="0"/>
          </a:p>
        </p:txBody>
      </p:sp>
      <p:pic>
        <p:nvPicPr>
          <p:cNvPr id="5" name="Picture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94808" y="332955"/>
            <a:ext cx="2515097" cy="771946"/>
          </a:xfrm>
          <a:prstGeom prst="rect">
            <a:avLst/>
          </a:prstGeom>
        </p:spPr>
      </p:pic>
      <p:sp>
        <p:nvSpPr>
          <p:cNvPr id="6" name="TextBox 5"/>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tx2"/>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tx2"/>
              </a:solidFill>
              <a:latin typeface="Century Gothic" panose="020B0502020202020204" pitchFamily="34" charset="0"/>
            </a:endParaRPr>
          </a:p>
        </p:txBody>
      </p:sp>
      <p:sp>
        <p:nvSpPr>
          <p:cNvPr id="15" name="Text Placeholder 14"/>
          <p:cNvSpPr>
            <a:spLocks noGrp="1"/>
          </p:cNvSpPr>
          <p:nvPr>
            <p:ph type="body" sz="quarter" idx="10" hasCustomPrompt="1"/>
          </p:nvPr>
        </p:nvSpPr>
        <p:spPr>
          <a:xfrm>
            <a:off x="4891626" y="1041400"/>
            <a:ext cx="6857462" cy="4787900"/>
          </a:xfrm>
        </p:spPr>
        <p:txBody>
          <a:bodyPr anchor="ctr">
            <a:normAutofit/>
          </a:bodyPr>
          <a:lstStyle>
            <a:lvl1pPr marL="0" indent="0">
              <a:buNone/>
              <a:defRPr sz="2000">
                <a:solidFill>
                  <a:srgbClr val="FFFFFF"/>
                </a:solidFill>
              </a:defRPr>
            </a:lvl1pPr>
          </a:lstStyle>
          <a:p>
            <a:pPr lvl="0"/>
            <a:r>
              <a:rPr lang="en-AU" dirty="0"/>
              <a:t>Quote or welcome message to go here</a:t>
            </a:r>
          </a:p>
          <a:p>
            <a:pPr lvl="0"/>
            <a:endParaRPr lang="en-AU" dirty="0"/>
          </a:p>
          <a:p>
            <a:pPr lvl="0"/>
            <a:r>
              <a:rPr lang="en-AU" dirty="0"/>
              <a:t>- Author</a:t>
            </a:r>
          </a:p>
        </p:txBody>
      </p:sp>
      <p:sp>
        <p:nvSpPr>
          <p:cNvPr id="9" name="Rectangle 8">
            <a:extLst>
              <a:ext uri="{FF2B5EF4-FFF2-40B4-BE49-F238E27FC236}">
                <a16:creationId xmlns:a16="http://schemas.microsoft.com/office/drawing/2014/main" id="{7BB1246F-16DD-7F4C-A230-754FB7F53C69}"/>
              </a:ext>
            </a:extLst>
          </p:cNvPr>
          <p:cNvSpPr/>
          <p:nvPr userDrawn="1"/>
        </p:nvSpPr>
        <p:spPr>
          <a:xfrm>
            <a:off x="3279545" y="-87757"/>
            <a:ext cx="1707519" cy="3170099"/>
          </a:xfrm>
          <a:prstGeom prst="rect">
            <a:avLst/>
          </a:prstGeom>
        </p:spPr>
        <p:txBody>
          <a:bodyPr wrap="none">
            <a:spAutoFit/>
          </a:bodyPr>
          <a:lstStyle/>
          <a:p>
            <a:r>
              <a:rPr lang="en-US" sz="20000" b="1" i="0" dirty="0">
                <a:solidFill>
                  <a:srgbClr val="FFFFFF"/>
                </a:solidFill>
                <a:latin typeface="Montserrat Black" pitchFamily="2" charset="77"/>
              </a:rPr>
              <a:t>“</a:t>
            </a:r>
          </a:p>
        </p:txBody>
      </p:sp>
    </p:spTree>
    <p:extLst>
      <p:ext uri="{BB962C8B-B14F-4D97-AF65-F5344CB8AC3E}">
        <p14:creationId xmlns:p14="http://schemas.microsoft.com/office/powerpoint/2010/main" val="126568904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Quote 2">
    <p:spTree>
      <p:nvGrpSpPr>
        <p:cNvPr id="1" name=""/>
        <p:cNvGrpSpPr/>
        <p:nvPr/>
      </p:nvGrpSpPr>
      <p:grpSpPr>
        <a:xfrm>
          <a:off x="0" y="0"/>
          <a:ext cx="0" cy="0"/>
          <a:chOff x="0" y="0"/>
          <a:chExt cx="0" cy="0"/>
        </a:xfrm>
      </p:grpSpPr>
      <p:sp>
        <p:nvSpPr>
          <p:cNvPr id="11" name="Rectangle 10"/>
          <p:cNvSpPr/>
          <p:nvPr userDrawn="1"/>
        </p:nvSpPr>
        <p:spPr>
          <a:xfrm>
            <a:off x="3324225" y="0"/>
            <a:ext cx="886777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 name="Title 1"/>
          <p:cNvSpPr>
            <a:spLocks noGrp="1"/>
          </p:cNvSpPr>
          <p:nvPr>
            <p:ph type="title" hasCustomPrompt="1"/>
          </p:nvPr>
        </p:nvSpPr>
        <p:spPr>
          <a:xfrm>
            <a:off x="442914" y="3429000"/>
            <a:ext cx="2700336" cy="2400300"/>
          </a:xfrm>
        </p:spPr>
        <p:txBody>
          <a:bodyPr anchor="t"/>
          <a:lstStyle>
            <a:lvl1pPr marL="0" algn="l" defTabSz="914400" rtl="0" eaLnBrk="1" latinLnBrk="0" hangingPunct="1">
              <a:lnSpc>
                <a:spcPct val="90000"/>
              </a:lnSpc>
              <a:spcBef>
                <a:spcPct val="0"/>
              </a:spcBef>
              <a:buNone/>
              <a:defRPr lang="en-AU" sz="3600" b="1" i="1" kern="1200" cap="none" spc="100" baseline="0" noProof="0" dirty="0">
                <a:solidFill>
                  <a:schemeClr val="tx2"/>
                </a:solidFill>
                <a:latin typeface="Montserrat Black" pitchFamily="2" charset="77"/>
                <a:ea typeface="+mn-ea"/>
                <a:cs typeface="+mn-cs"/>
              </a:defRPr>
            </a:lvl1pPr>
          </a:lstStyle>
          <a:p>
            <a:r>
              <a:rPr lang="en-US" dirty="0"/>
              <a:t>Heading / Title</a:t>
            </a:r>
            <a:endParaRPr lang="en-AU" dirty="0"/>
          </a:p>
        </p:txBody>
      </p:sp>
      <p:pic>
        <p:nvPicPr>
          <p:cNvPr id="5" name="Picture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94808" y="332955"/>
            <a:ext cx="2515097" cy="771946"/>
          </a:xfrm>
          <a:prstGeom prst="rect">
            <a:avLst/>
          </a:prstGeom>
        </p:spPr>
      </p:pic>
      <p:sp>
        <p:nvSpPr>
          <p:cNvPr id="6" name="TextBox 5"/>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bg1"/>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bg1"/>
              </a:solidFill>
              <a:latin typeface="Century Gothic" panose="020B0502020202020204" pitchFamily="34" charset="0"/>
            </a:endParaRPr>
          </a:p>
        </p:txBody>
      </p:sp>
      <p:sp>
        <p:nvSpPr>
          <p:cNvPr id="15" name="Text Placeholder 14"/>
          <p:cNvSpPr>
            <a:spLocks noGrp="1"/>
          </p:cNvSpPr>
          <p:nvPr>
            <p:ph type="body" sz="quarter" idx="10" hasCustomPrompt="1"/>
          </p:nvPr>
        </p:nvSpPr>
        <p:spPr>
          <a:xfrm>
            <a:off x="4891626" y="1041400"/>
            <a:ext cx="6857462" cy="4787900"/>
          </a:xfrm>
        </p:spPr>
        <p:txBody>
          <a:bodyPr anchor="ctr">
            <a:normAutofit/>
          </a:bodyPr>
          <a:lstStyle>
            <a:lvl1pPr marL="0" indent="0">
              <a:buNone/>
              <a:defRPr sz="2000">
                <a:solidFill>
                  <a:srgbClr val="FFFFFF"/>
                </a:solidFill>
              </a:defRPr>
            </a:lvl1pPr>
          </a:lstStyle>
          <a:p>
            <a:pPr lvl="0"/>
            <a:r>
              <a:rPr lang="en-AU" dirty="0"/>
              <a:t>Quote or welcome message to go here</a:t>
            </a:r>
          </a:p>
          <a:p>
            <a:pPr lvl="0"/>
            <a:endParaRPr lang="en-AU" dirty="0"/>
          </a:p>
          <a:p>
            <a:pPr lvl="0"/>
            <a:r>
              <a:rPr lang="en-AU" dirty="0"/>
              <a:t>- Author</a:t>
            </a:r>
          </a:p>
        </p:txBody>
      </p:sp>
      <p:sp>
        <p:nvSpPr>
          <p:cNvPr id="9" name="Rectangle 8">
            <a:extLst>
              <a:ext uri="{FF2B5EF4-FFF2-40B4-BE49-F238E27FC236}">
                <a16:creationId xmlns:a16="http://schemas.microsoft.com/office/drawing/2014/main" id="{A959DDF9-E6B7-AF4C-BEF9-407FF6E0495F}"/>
              </a:ext>
            </a:extLst>
          </p:cNvPr>
          <p:cNvSpPr/>
          <p:nvPr userDrawn="1"/>
        </p:nvSpPr>
        <p:spPr>
          <a:xfrm>
            <a:off x="3279545" y="-87757"/>
            <a:ext cx="1707519" cy="3170099"/>
          </a:xfrm>
          <a:prstGeom prst="rect">
            <a:avLst/>
          </a:prstGeom>
        </p:spPr>
        <p:txBody>
          <a:bodyPr wrap="none">
            <a:spAutoFit/>
          </a:bodyPr>
          <a:lstStyle/>
          <a:p>
            <a:r>
              <a:rPr lang="en-US" sz="20000" b="1" i="0" dirty="0">
                <a:solidFill>
                  <a:srgbClr val="FFFFFF"/>
                </a:solidFill>
                <a:latin typeface="Montserrat Black" pitchFamily="2" charset="77"/>
              </a:rPr>
              <a:t>“</a:t>
            </a:r>
          </a:p>
        </p:txBody>
      </p:sp>
    </p:spTree>
    <p:extLst>
      <p:ext uri="{BB962C8B-B14F-4D97-AF65-F5344CB8AC3E}">
        <p14:creationId xmlns:p14="http://schemas.microsoft.com/office/powerpoint/2010/main" val="182340158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Heading / Title</a:t>
            </a:r>
            <a:endParaRPr lang="en-AU" dirty="0"/>
          </a:p>
        </p:txBody>
      </p:sp>
      <p:sp>
        <p:nvSpPr>
          <p:cNvPr id="5" name="Content Placeholder 4"/>
          <p:cNvSpPr>
            <a:spLocks noGrp="1"/>
          </p:cNvSpPr>
          <p:nvPr>
            <p:ph idx="11" hasCustomPrompt="1"/>
          </p:nvPr>
        </p:nvSpPr>
        <p:spPr>
          <a:xfrm>
            <a:off x="442913" y="1303312"/>
            <a:ext cx="11306175"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b="0" i="0">
                <a:solidFill>
                  <a:schemeClr val="tx1"/>
                </a:solidFill>
                <a:latin typeface="Montserrat Light" pitchFamily="2" charset="77"/>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b="0" i="0">
                <a:solidFill>
                  <a:schemeClr val="tx1"/>
                </a:solidFill>
                <a:latin typeface="Montserrat Light" pitchFamily="2" charset="77"/>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b="0" i="0">
                <a:solidFill>
                  <a:schemeClr val="tx1"/>
                </a:solidFill>
                <a:latin typeface="Montserrat Light" pitchFamily="2" charset="77"/>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b="0" i="0">
                <a:solidFill>
                  <a:schemeClr val="tx1"/>
                </a:solidFill>
                <a:latin typeface="Montserrat Light" pitchFamily="2" charset="77"/>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b="0" i="0">
                <a:solidFill>
                  <a:schemeClr val="tx1"/>
                </a:solidFill>
                <a:latin typeface="Montserrat Light" pitchFamily="2"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Tree>
    <p:extLst>
      <p:ext uri="{BB962C8B-B14F-4D97-AF65-F5344CB8AC3E}">
        <p14:creationId xmlns:p14="http://schemas.microsoft.com/office/powerpoint/2010/main" val="2388158034"/>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Heading / Title</a:t>
            </a:r>
            <a:endParaRPr lang="en-AU" dirty="0"/>
          </a:p>
        </p:txBody>
      </p:sp>
      <p:sp>
        <p:nvSpPr>
          <p:cNvPr id="5" name="Content Placeholder 4"/>
          <p:cNvSpPr>
            <a:spLocks noGrp="1"/>
          </p:cNvSpPr>
          <p:nvPr>
            <p:ph idx="11" hasCustomPrompt="1"/>
          </p:nvPr>
        </p:nvSpPr>
        <p:spPr>
          <a:xfrm>
            <a:off x="442913" y="1303312"/>
            <a:ext cx="5564187"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Content Placeholder 4"/>
          <p:cNvSpPr>
            <a:spLocks noGrp="1"/>
          </p:cNvSpPr>
          <p:nvPr>
            <p:ph idx="12" hasCustomPrompt="1"/>
          </p:nvPr>
        </p:nvSpPr>
        <p:spPr>
          <a:xfrm>
            <a:off x="6184900" y="1303312"/>
            <a:ext cx="5564187"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Tree>
    <p:extLst>
      <p:ext uri="{BB962C8B-B14F-4D97-AF65-F5344CB8AC3E}">
        <p14:creationId xmlns:p14="http://schemas.microsoft.com/office/powerpoint/2010/main" val="312644508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3">
    <p:spTree>
      <p:nvGrpSpPr>
        <p:cNvPr id="1" name=""/>
        <p:cNvGrpSpPr/>
        <p:nvPr/>
      </p:nvGrpSpPr>
      <p:grpSpPr>
        <a:xfrm>
          <a:off x="0" y="0"/>
          <a:ext cx="0" cy="0"/>
          <a:chOff x="0" y="0"/>
          <a:chExt cx="0" cy="0"/>
        </a:xfrm>
      </p:grpSpPr>
      <p:sp>
        <p:nvSpPr>
          <p:cNvPr id="5" name="Content Placeholder 4"/>
          <p:cNvSpPr>
            <a:spLocks noGrp="1"/>
          </p:cNvSpPr>
          <p:nvPr>
            <p:ph idx="11" hasCustomPrompt="1"/>
          </p:nvPr>
        </p:nvSpPr>
        <p:spPr>
          <a:xfrm>
            <a:off x="442913" y="1303312"/>
            <a:ext cx="3636961"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Content Placeholder 1"/>
          <p:cNvSpPr>
            <a:spLocks noGrp="1"/>
          </p:cNvSpPr>
          <p:nvPr>
            <p:ph idx="12" hasCustomPrompt="1"/>
          </p:nvPr>
        </p:nvSpPr>
        <p:spPr>
          <a:xfrm>
            <a:off x="4259263" y="1303312"/>
            <a:ext cx="3673475"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7" name="Content Placeholder 2"/>
          <p:cNvSpPr>
            <a:spLocks noGrp="1"/>
          </p:cNvSpPr>
          <p:nvPr>
            <p:ph idx="13" hasCustomPrompt="1"/>
          </p:nvPr>
        </p:nvSpPr>
        <p:spPr>
          <a:xfrm>
            <a:off x="8112127" y="1303312"/>
            <a:ext cx="3636961"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2" name="Title 1"/>
          <p:cNvSpPr>
            <a:spLocks noGrp="1"/>
          </p:cNvSpPr>
          <p:nvPr>
            <p:ph type="title" hasCustomPrompt="1"/>
          </p:nvPr>
        </p:nvSpPr>
        <p:spPr/>
        <p:txBody>
          <a:bodyPr/>
          <a:lstStyle/>
          <a:p>
            <a:r>
              <a:rPr lang="en-US" dirty="0"/>
              <a:t>Heading / Title</a:t>
            </a:r>
            <a:endParaRPr lang="en-AU" dirty="0"/>
          </a:p>
        </p:txBody>
      </p:sp>
    </p:spTree>
    <p:extLst>
      <p:ext uri="{BB962C8B-B14F-4D97-AF65-F5344CB8AC3E}">
        <p14:creationId xmlns:p14="http://schemas.microsoft.com/office/powerpoint/2010/main" val="28210131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heading only 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Heading / Title</a:t>
            </a:r>
            <a:endParaRPr lang="en-AU" dirty="0"/>
          </a:p>
        </p:txBody>
      </p:sp>
    </p:spTree>
    <p:extLst>
      <p:ext uri="{BB962C8B-B14F-4D97-AF65-F5344CB8AC3E}">
        <p14:creationId xmlns:p14="http://schemas.microsoft.com/office/powerpoint/2010/main" val="291851180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1/4">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Heading / Title</a:t>
            </a:r>
            <a:endParaRPr lang="en-AU" dirty="0"/>
          </a:p>
        </p:txBody>
      </p:sp>
      <p:sp>
        <p:nvSpPr>
          <p:cNvPr id="5" name="Content Placeholder 4"/>
          <p:cNvSpPr>
            <a:spLocks noGrp="1"/>
          </p:cNvSpPr>
          <p:nvPr>
            <p:ph idx="11" hasCustomPrompt="1"/>
          </p:nvPr>
        </p:nvSpPr>
        <p:spPr>
          <a:xfrm>
            <a:off x="442913" y="1303312"/>
            <a:ext cx="2700337"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Tree>
    <p:extLst>
      <p:ext uri="{BB962C8B-B14F-4D97-AF65-F5344CB8AC3E}">
        <p14:creationId xmlns:p14="http://schemas.microsoft.com/office/powerpoint/2010/main" val="422589360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1">
    <p:bg>
      <p:bgPr>
        <a:solidFill>
          <a:schemeClr val="accent1"/>
        </a:solidFill>
        <a:effectLst/>
      </p:bgPr>
    </p:bg>
    <p:spTree>
      <p:nvGrpSpPr>
        <p:cNvPr id="1" name=""/>
        <p:cNvGrpSpPr/>
        <p:nvPr/>
      </p:nvGrpSpPr>
      <p:grpSpPr>
        <a:xfrm>
          <a:off x="0" y="0"/>
          <a:ext cx="0" cy="0"/>
          <a:chOff x="0" y="0"/>
          <a:chExt cx="0" cy="0"/>
        </a:xfrm>
      </p:grpSpPr>
      <p:pic>
        <p:nvPicPr>
          <p:cNvPr id="4" name="Picture 3" descr="BG_5.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0" name="Title 1"/>
          <p:cNvSpPr>
            <a:spLocks noGrp="1"/>
          </p:cNvSpPr>
          <p:nvPr>
            <p:ph type="ctrTitle" hasCustomPrompt="1"/>
          </p:nvPr>
        </p:nvSpPr>
        <p:spPr>
          <a:xfrm>
            <a:off x="6357813" y="1979939"/>
            <a:ext cx="6149928" cy="1218795"/>
          </a:xfrm>
          <a:noFill/>
        </p:spPr>
        <p:txBody>
          <a:bodyPr wrap="square" lIns="0" tIns="0" rIns="0" bIns="0" rtlCol="0" anchor="b">
            <a:spAutoFit/>
          </a:bodyPr>
          <a:lstStyle>
            <a:lvl1pPr marL="0" algn="l" defTabSz="914400" rtl="0" eaLnBrk="1" latinLnBrk="0" hangingPunct="1">
              <a:lnSpc>
                <a:spcPct val="90000"/>
              </a:lnSpc>
              <a:spcBef>
                <a:spcPct val="0"/>
              </a:spcBef>
              <a:buNone/>
              <a:defRPr lang="en-AU" sz="4400" b="1" i="1" kern="1200" cap="none" spc="100" baseline="0" noProof="0" dirty="0">
                <a:solidFill>
                  <a:srgbClr val="FFFFFF"/>
                </a:solidFill>
                <a:latin typeface="Montserrat Black" pitchFamily="2" charset="77"/>
                <a:ea typeface="+mn-ea"/>
                <a:cs typeface="+mn-cs"/>
              </a:defRPr>
            </a:lvl1pPr>
          </a:lstStyle>
          <a:p>
            <a:pPr lvl="0"/>
            <a:r>
              <a:rPr lang="en-AU" noProof="0" dirty="0"/>
              <a:t>Left Aligned</a:t>
            </a:r>
            <a:br>
              <a:rPr lang="en-AU" noProof="0" dirty="0"/>
            </a:br>
            <a:r>
              <a:rPr lang="en-AU" noProof="0" dirty="0"/>
              <a:t>Title Slide</a:t>
            </a:r>
          </a:p>
        </p:txBody>
      </p:sp>
      <p:sp>
        <p:nvSpPr>
          <p:cNvPr id="12" name="Subtitle 2"/>
          <p:cNvSpPr>
            <a:spLocks noGrp="1"/>
          </p:cNvSpPr>
          <p:nvPr>
            <p:ph type="subTitle" idx="1" hasCustomPrompt="1"/>
          </p:nvPr>
        </p:nvSpPr>
        <p:spPr>
          <a:xfrm>
            <a:off x="6357813" y="3426431"/>
            <a:ext cx="6149928" cy="370726"/>
          </a:xfrm>
          <a:prstGeom prst="rect">
            <a:avLst/>
          </a:prstGeom>
        </p:spPr>
        <p:txBody>
          <a:bodyPr>
            <a:normAutofit/>
          </a:bodyPr>
          <a:lstStyle>
            <a:lvl1pPr marL="0" indent="0" algn="l" defTabSz="914400" rtl="0" eaLnBrk="1" latinLnBrk="0" hangingPunct="1">
              <a:buNone/>
              <a:defRPr lang="en-AU" sz="2400" b="0" i="1" kern="1200" spc="100" noProof="0" dirty="0">
                <a:solidFill>
                  <a:srgbClr val="FFFFFF"/>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err="1"/>
              <a:t>Powerpoint</a:t>
            </a:r>
            <a:r>
              <a:rPr lang="en-AU" noProof="0" dirty="0"/>
              <a:t> Document</a:t>
            </a:r>
          </a:p>
        </p:txBody>
      </p:sp>
      <p:sp>
        <p:nvSpPr>
          <p:cNvPr id="13" name="Content Placeholder 20">
            <a:extLst>
              <a:ext uri="{FF2B5EF4-FFF2-40B4-BE49-F238E27FC236}">
                <a16:creationId xmlns:a16="http://schemas.microsoft.com/office/drawing/2014/main" id="{314DA786-94CB-1C49-B5FC-4F1E0AA4CAFB}"/>
              </a:ext>
            </a:extLst>
          </p:cNvPr>
          <p:cNvSpPr>
            <a:spLocks noGrp="1"/>
          </p:cNvSpPr>
          <p:nvPr>
            <p:ph sz="quarter" idx="11" hasCustomPrompt="1"/>
          </p:nvPr>
        </p:nvSpPr>
        <p:spPr>
          <a:xfrm>
            <a:off x="6357813" y="4027376"/>
            <a:ext cx="6149928" cy="641350"/>
          </a:xfrm>
        </p:spPr>
        <p:txBody>
          <a:bodyPr>
            <a:normAutofit/>
          </a:bodyPr>
          <a:lstStyle>
            <a:lvl1pPr marL="0" indent="0">
              <a:buNone/>
              <a:defRPr sz="1400" b="1" i="0">
                <a:solidFill>
                  <a:srgbClr val="FFFFFF"/>
                </a:solidFill>
                <a:latin typeface="Montserrat" pitchFamily="2" charset="77"/>
              </a:defRPr>
            </a:lvl1pPr>
            <a:lvl2pPr marL="177800" indent="0">
              <a:buNone/>
              <a:defRPr/>
            </a:lvl2pPr>
            <a:lvl3pPr marL="355600" indent="0">
              <a:buNone/>
              <a:defRPr/>
            </a:lvl3pPr>
            <a:lvl4pPr marL="622300" indent="0">
              <a:buNone/>
              <a:defRPr/>
            </a:lvl4pPr>
            <a:lvl5pPr marL="812800" indent="0">
              <a:buNone/>
              <a:defRPr/>
            </a:lvl5pPr>
          </a:lstStyle>
          <a:p>
            <a:pPr lvl="0"/>
            <a:r>
              <a:rPr lang="en-GB" dirty="0"/>
              <a:t>PRESENTED BY NAME GOES HERE</a:t>
            </a:r>
          </a:p>
          <a:p>
            <a:pPr lvl="0"/>
            <a:r>
              <a:rPr lang="en-GB" dirty="0"/>
              <a:t>TUESDAY 25 JUNE 2019</a:t>
            </a:r>
            <a:endParaRPr lang="en-US" dirty="0"/>
          </a:p>
        </p:txBody>
      </p:sp>
      <p:sp>
        <p:nvSpPr>
          <p:cNvPr id="6" name="Round Same-side Corner of Rectangle 6">
            <a:extLst>
              <a:ext uri="{FF2B5EF4-FFF2-40B4-BE49-F238E27FC236}">
                <a16:creationId xmlns:a16="http://schemas.microsoft.com/office/drawing/2014/main" id="{7C94DCB0-8846-4398-92A8-DF68A724AC46}"/>
              </a:ext>
            </a:extLst>
          </p:cNvPr>
          <p:cNvSpPr/>
          <p:nvPr userDrawn="1"/>
        </p:nvSpPr>
        <p:spPr>
          <a:xfrm>
            <a:off x="9883711" y="6289158"/>
            <a:ext cx="2177974" cy="568842"/>
          </a:xfrm>
          <a:prstGeom prst="round2SameRect">
            <a:avLst>
              <a:gd name="adj1" fmla="val 32581"/>
              <a:gd name="adj2"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AF74FF0E-2FF2-4B2E-B487-0536CD743D50}"/>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9859069" y="6379067"/>
            <a:ext cx="2227258" cy="410872"/>
          </a:xfrm>
          <a:prstGeom prst="rect">
            <a:avLst/>
          </a:prstGeom>
        </p:spPr>
      </p:pic>
    </p:spTree>
    <p:extLst>
      <p:ext uri="{BB962C8B-B14F-4D97-AF65-F5344CB8AC3E}">
        <p14:creationId xmlns:p14="http://schemas.microsoft.com/office/powerpoint/2010/main" val="1314714710"/>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1/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Heading / Title</a:t>
            </a:r>
            <a:endParaRPr lang="en-AU" dirty="0"/>
          </a:p>
        </p:txBody>
      </p:sp>
      <p:sp>
        <p:nvSpPr>
          <p:cNvPr id="5" name="Content Placeholder 4"/>
          <p:cNvSpPr>
            <a:spLocks noGrp="1"/>
          </p:cNvSpPr>
          <p:nvPr>
            <p:ph idx="11" hasCustomPrompt="1"/>
          </p:nvPr>
        </p:nvSpPr>
        <p:spPr>
          <a:xfrm>
            <a:off x="442913" y="1303312"/>
            <a:ext cx="5564187"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Tree>
    <p:extLst>
      <p:ext uri="{BB962C8B-B14F-4D97-AF65-F5344CB8AC3E}">
        <p14:creationId xmlns:p14="http://schemas.microsoft.com/office/powerpoint/2010/main" val="145982779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1/2 reversed">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Heading / Title</a:t>
            </a:r>
            <a:endParaRPr lang="en-AU" dirty="0"/>
          </a:p>
        </p:txBody>
      </p:sp>
      <p:sp>
        <p:nvSpPr>
          <p:cNvPr id="5" name="Content Placeholder 4"/>
          <p:cNvSpPr>
            <a:spLocks noGrp="1"/>
          </p:cNvSpPr>
          <p:nvPr>
            <p:ph idx="11" hasCustomPrompt="1"/>
          </p:nvPr>
        </p:nvSpPr>
        <p:spPr>
          <a:xfrm>
            <a:off x="6184900" y="1303312"/>
            <a:ext cx="5564187"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Tree>
    <p:extLst>
      <p:ext uri="{BB962C8B-B14F-4D97-AF65-F5344CB8AC3E}">
        <p14:creationId xmlns:p14="http://schemas.microsoft.com/office/powerpoint/2010/main" val="250643709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3/4">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Heading / Title</a:t>
            </a:r>
            <a:endParaRPr lang="en-AU" dirty="0"/>
          </a:p>
        </p:txBody>
      </p:sp>
      <p:sp>
        <p:nvSpPr>
          <p:cNvPr id="5" name="Content Placeholder 4"/>
          <p:cNvSpPr>
            <a:spLocks noGrp="1"/>
          </p:cNvSpPr>
          <p:nvPr>
            <p:ph idx="11" hasCustomPrompt="1"/>
          </p:nvPr>
        </p:nvSpPr>
        <p:spPr>
          <a:xfrm>
            <a:off x="442913" y="1303312"/>
            <a:ext cx="8424862"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Tree>
    <p:extLst>
      <p:ext uri="{BB962C8B-B14F-4D97-AF65-F5344CB8AC3E}">
        <p14:creationId xmlns:p14="http://schemas.microsoft.com/office/powerpoint/2010/main" val="317698024"/>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ext 4">
    <p:spTree>
      <p:nvGrpSpPr>
        <p:cNvPr id="1" name=""/>
        <p:cNvGrpSpPr/>
        <p:nvPr/>
      </p:nvGrpSpPr>
      <p:grpSpPr>
        <a:xfrm>
          <a:off x="0" y="0"/>
          <a:ext cx="0" cy="0"/>
          <a:chOff x="0" y="0"/>
          <a:chExt cx="0" cy="0"/>
        </a:xfrm>
      </p:grpSpPr>
      <p:sp>
        <p:nvSpPr>
          <p:cNvPr id="3" name="Rectangle 2"/>
          <p:cNvSpPr/>
          <p:nvPr userDrawn="1"/>
        </p:nvSpPr>
        <p:spPr>
          <a:xfrm>
            <a:off x="3143250" y="0"/>
            <a:ext cx="9048750"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lumMod val="20000"/>
                  <a:lumOff val="80000"/>
                </a:schemeClr>
              </a:solidFill>
            </a:endParaRPr>
          </a:p>
        </p:txBody>
      </p:sp>
      <p:sp>
        <p:nvSpPr>
          <p:cNvPr id="8" name="Title 1"/>
          <p:cNvSpPr>
            <a:spLocks noGrp="1"/>
          </p:cNvSpPr>
          <p:nvPr>
            <p:ph type="title" hasCustomPrompt="1"/>
          </p:nvPr>
        </p:nvSpPr>
        <p:spPr>
          <a:xfrm>
            <a:off x="442914" y="3429000"/>
            <a:ext cx="2541586" cy="997196"/>
          </a:xfrm>
          <a:noFill/>
        </p:spPr>
        <p:txBody>
          <a:bodyPr wrap="square" lIns="0" tIns="0" rIns="0" bIns="0" rtlCol="0" anchor="t">
            <a:spAutoFit/>
          </a:bodyPr>
          <a:lstStyle>
            <a:lvl1pPr marL="0" algn="l" defTabSz="914400" rtl="0" eaLnBrk="1" latinLnBrk="0" hangingPunct="1">
              <a:lnSpc>
                <a:spcPct val="90000"/>
              </a:lnSpc>
              <a:spcBef>
                <a:spcPct val="0"/>
              </a:spcBef>
              <a:buNone/>
              <a:defRPr lang="en-AU" sz="3600" b="1" i="1" kern="1200" cap="none" spc="100" baseline="0" noProof="0" dirty="0">
                <a:solidFill>
                  <a:schemeClr val="accent3"/>
                </a:solidFill>
                <a:latin typeface="Montserrat ExtraBold" pitchFamily="2" charset="77"/>
                <a:ea typeface="+mn-ea"/>
                <a:cs typeface="+mn-cs"/>
              </a:defRPr>
            </a:lvl1pPr>
          </a:lstStyle>
          <a:p>
            <a:pPr marL="0" lvl="0"/>
            <a:r>
              <a:rPr lang="en-AU" noProof="0" dirty="0"/>
              <a:t>Heading / Title</a:t>
            </a:r>
          </a:p>
        </p:txBody>
      </p:sp>
      <p:sp>
        <p:nvSpPr>
          <p:cNvPr id="9" name="Content Placeholder 2"/>
          <p:cNvSpPr>
            <a:spLocks noGrp="1"/>
          </p:cNvSpPr>
          <p:nvPr>
            <p:ph idx="1" hasCustomPrompt="1"/>
          </p:nvPr>
        </p:nvSpPr>
        <p:spPr>
          <a:xfrm>
            <a:off x="3324226" y="1303312"/>
            <a:ext cx="8424862" cy="4560941"/>
          </a:xfrm>
        </p:spPr>
        <p:txBody>
          <a:bodyPr ancho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AU" noProof="0" dirty="0"/>
              <a:t>Add text here</a:t>
            </a:r>
          </a:p>
          <a:p>
            <a:pPr lvl="1"/>
            <a:r>
              <a:rPr lang="en-AU" noProof="0" dirty="0"/>
              <a:t>Add text here</a:t>
            </a:r>
          </a:p>
          <a:p>
            <a:pPr lvl="2"/>
            <a:r>
              <a:rPr lang="en-AU" noProof="0" dirty="0"/>
              <a:t>Add text here</a:t>
            </a:r>
          </a:p>
          <a:p>
            <a:pPr lvl="3"/>
            <a:r>
              <a:rPr lang="en-AU" noProof="0" dirty="0"/>
              <a:t>Add text here</a:t>
            </a:r>
          </a:p>
          <a:p>
            <a:pPr lvl="4"/>
            <a:r>
              <a:rPr lang="en-AU" noProof="0" dirty="0"/>
              <a:t>Add text here</a:t>
            </a:r>
          </a:p>
        </p:txBody>
      </p:sp>
      <p:sp>
        <p:nvSpPr>
          <p:cNvPr id="12" name="TextBox 11"/>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tx2"/>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tx2"/>
              </a:solidFill>
              <a:latin typeface="Century Gothic" panose="020B0502020202020204" pitchFamily="34" charset="0"/>
            </a:endParaRPr>
          </a:p>
        </p:txBody>
      </p:sp>
      <p:pic>
        <p:nvPicPr>
          <p:cNvPr id="13" name="Picture 12">
            <a:extLst>
              <a:ext uri="{FF2B5EF4-FFF2-40B4-BE49-F238E27FC236}">
                <a16:creationId xmlns:a16="http://schemas.microsoft.com/office/drawing/2014/main" id="{D95FD0E4-10DB-4847-BBFC-4E6FC127B5C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94808" y="332955"/>
            <a:ext cx="2515097" cy="771946"/>
          </a:xfrm>
          <a:prstGeom prst="rect">
            <a:avLst/>
          </a:prstGeom>
        </p:spPr>
      </p:pic>
    </p:spTree>
    <p:extLst>
      <p:ext uri="{BB962C8B-B14F-4D97-AF65-F5344CB8AC3E}">
        <p14:creationId xmlns:p14="http://schemas.microsoft.com/office/powerpoint/2010/main" val="74364698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ext heading only 2">
    <p:spTree>
      <p:nvGrpSpPr>
        <p:cNvPr id="1" name=""/>
        <p:cNvGrpSpPr/>
        <p:nvPr/>
      </p:nvGrpSpPr>
      <p:grpSpPr>
        <a:xfrm>
          <a:off x="0" y="0"/>
          <a:ext cx="0" cy="0"/>
          <a:chOff x="0" y="0"/>
          <a:chExt cx="0" cy="0"/>
        </a:xfrm>
      </p:grpSpPr>
      <p:sp>
        <p:nvSpPr>
          <p:cNvPr id="3" name="Rectangle 2"/>
          <p:cNvSpPr/>
          <p:nvPr userDrawn="1"/>
        </p:nvSpPr>
        <p:spPr>
          <a:xfrm>
            <a:off x="3143250" y="0"/>
            <a:ext cx="9048750"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accent2"/>
              </a:solidFill>
            </a:endParaRPr>
          </a:p>
        </p:txBody>
      </p:sp>
      <p:sp>
        <p:nvSpPr>
          <p:cNvPr id="8" name="Title 1"/>
          <p:cNvSpPr>
            <a:spLocks noGrp="1"/>
          </p:cNvSpPr>
          <p:nvPr>
            <p:ph type="title" hasCustomPrompt="1"/>
          </p:nvPr>
        </p:nvSpPr>
        <p:spPr>
          <a:xfrm>
            <a:off x="442914" y="3429000"/>
            <a:ext cx="2541586" cy="997196"/>
          </a:xfrm>
          <a:noFill/>
        </p:spPr>
        <p:txBody>
          <a:bodyPr wrap="square" lIns="0" tIns="0" rIns="0" bIns="0" rtlCol="0" anchor="t">
            <a:spAutoFit/>
          </a:bodyPr>
          <a:lstStyle>
            <a:lvl1pPr marL="0" algn="l" defTabSz="914400" rtl="0" eaLnBrk="1" latinLnBrk="0" hangingPunct="1">
              <a:lnSpc>
                <a:spcPct val="90000"/>
              </a:lnSpc>
              <a:spcBef>
                <a:spcPct val="0"/>
              </a:spcBef>
              <a:buNone/>
              <a:defRPr lang="en-AU" sz="3600" b="1" i="1" kern="1200" cap="none" spc="100" baseline="0" noProof="0" dirty="0">
                <a:solidFill>
                  <a:schemeClr val="bg1"/>
                </a:solidFill>
                <a:latin typeface="Montserrat ExtraBold" pitchFamily="2" charset="77"/>
                <a:ea typeface="+mn-ea"/>
                <a:cs typeface="+mn-cs"/>
              </a:defRPr>
            </a:lvl1pPr>
          </a:lstStyle>
          <a:p>
            <a:pPr marL="0" lvl="0"/>
            <a:r>
              <a:rPr lang="en-AU" noProof="0" dirty="0"/>
              <a:t>Heading / Title</a:t>
            </a:r>
          </a:p>
        </p:txBody>
      </p:sp>
      <p:sp>
        <p:nvSpPr>
          <p:cNvPr id="12" name="TextBox 11"/>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tx2"/>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tx2"/>
              </a:solidFill>
              <a:latin typeface="Century Gothic" panose="020B0502020202020204" pitchFamily="34" charset="0"/>
            </a:endParaRPr>
          </a:p>
        </p:txBody>
      </p:sp>
      <p:pic>
        <p:nvPicPr>
          <p:cNvPr id="13" name="Picture 12">
            <a:extLst>
              <a:ext uri="{FF2B5EF4-FFF2-40B4-BE49-F238E27FC236}">
                <a16:creationId xmlns:a16="http://schemas.microsoft.com/office/drawing/2014/main" id="{D95FD0E4-10DB-4847-BBFC-4E6FC127B5C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94808" y="332955"/>
            <a:ext cx="2515097" cy="771946"/>
          </a:xfrm>
          <a:prstGeom prst="rect">
            <a:avLst/>
          </a:prstGeom>
        </p:spPr>
      </p:pic>
    </p:spTree>
    <p:extLst>
      <p:ext uri="{BB962C8B-B14F-4D97-AF65-F5344CB8AC3E}">
        <p14:creationId xmlns:p14="http://schemas.microsoft.com/office/powerpoint/2010/main" val="130614154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all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24225" y="408463"/>
            <a:ext cx="6534150" cy="556738"/>
          </a:xfrm>
          <a:noFill/>
        </p:spPr>
        <p:txBody>
          <a:bodyPr/>
          <a:lstStyle>
            <a:lvl1pPr marL="0" algn="l" defTabSz="914400" rtl="0" eaLnBrk="1" latinLnBrk="0" hangingPunct="1">
              <a:lnSpc>
                <a:spcPct val="90000"/>
              </a:lnSpc>
              <a:spcBef>
                <a:spcPct val="0"/>
              </a:spcBef>
              <a:buNone/>
              <a:defRPr lang="en-AU" sz="3600" b="1" i="1" kern="1200" cap="none" spc="100" baseline="0" noProof="0" dirty="0">
                <a:solidFill>
                  <a:schemeClr val="accent5"/>
                </a:solidFill>
                <a:latin typeface="Montserrat ExtraBold" pitchFamily="2" charset="77"/>
                <a:ea typeface="+mn-ea"/>
                <a:cs typeface="+mn-cs"/>
              </a:defRPr>
            </a:lvl1pPr>
          </a:lstStyle>
          <a:p>
            <a:r>
              <a:rPr lang="en-US" dirty="0"/>
              <a:t>Heading / Title</a:t>
            </a:r>
            <a:endParaRPr lang="en-AU" dirty="0"/>
          </a:p>
        </p:txBody>
      </p:sp>
      <p:sp>
        <p:nvSpPr>
          <p:cNvPr id="5" name="Content Placeholder 4"/>
          <p:cNvSpPr>
            <a:spLocks noGrp="1"/>
          </p:cNvSpPr>
          <p:nvPr>
            <p:ph idx="11"/>
          </p:nvPr>
        </p:nvSpPr>
        <p:spPr>
          <a:xfrm>
            <a:off x="3324225" y="1303312"/>
            <a:ext cx="8424863" cy="4560941"/>
          </a:xfrm>
          <a:noFill/>
        </p:spPr>
        <p:txBody>
          <a:bodyPr/>
          <a:lst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3pPr>
            <a:lvl4pPr marL="812800" marR="0" indent="-1905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4pPr>
            <a:lvl5pPr marL="9906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lvl5pPr>
          </a:lstStyle>
          <a:p>
            <a:pPr marL="177800" marR="0" lvl="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pPr>
            <a:r>
              <a:rPr kumimoji="0" lang="en-US" sz="2000" b="0" i="0" u="none" strike="noStrike" kern="1200" cap="none" spc="0" normalizeH="0" baseline="0" noProof="0">
                <a:ln>
                  <a:noFill/>
                </a:ln>
                <a:solidFill>
                  <a:srgbClr val="262626"/>
                </a:solidFill>
                <a:effectLst/>
                <a:uLnTx/>
                <a:uFillTx/>
                <a:latin typeface="+mn-lt"/>
                <a:ea typeface="+mn-ea"/>
                <a:cs typeface="+mn-cs"/>
              </a:rPr>
              <a:t>Click to edit Master text styles</a:t>
            </a:r>
          </a:p>
          <a:p>
            <a:pPr marL="177800" marR="0" lvl="1"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pPr>
            <a:r>
              <a:rPr kumimoji="0" lang="en-US" sz="2000" b="0" i="0" u="none" strike="noStrike" kern="1200" cap="none" spc="0" normalizeH="0" baseline="0" noProof="0">
                <a:ln>
                  <a:noFill/>
                </a:ln>
                <a:solidFill>
                  <a:srgbClr val="262626"/>
                </a:solidFill>
                <a:effectLst/>
                <a:uLnTx/>
                <a:uFillTx/>
                <a:latin typeface="+mn-lt"/>
                <a:ea typeface="+mn-ea"/>
                <a:cs typeface="+mn-cs"/>
              </a:rPr>
              <a:t>Second level</a:t>
            </a:r>
          </a:p>
          <a:p>
            <a:pPr marL="177800" marR="0" lvl="2"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pPr>
            <a:r>
              <a:rPr kumimoji="0" lang="en-US" sz="2000" b="0" i="0" u="none" strike="noStrike" kern="1200" cap="none" spc="0" normalizeH="0" baseline="0" noProof="0">
                <a:ln>
                  <a:noFill/>
                </a:ln>
                <a:solidFill>
                  <a:srgbClr val="262626"/>
                </a:solidFill>
                <a:effectLst/>
                <a:uLnTx/>
                <a:uFillTx/>
                <a:latin typeface="+mn-lt"/>
                <a:ea typeface="+mn-ea"/>
                <a:cs typeface="+mn-cs"/>
              </a:rPr>
              <a:t>Third level</a:t>
            </a:r>
          </a:p>
          <a:p>
            <a:pPr marL="177800" marR="0" lvl="3"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pPr>
            <a:r>
              <a:rPr kumimoji="0" lang="en-US" sz="2000" b="0" i="0" u="none" strike="noStrike" kern="1200" cap="none" spc="0" normalizeH="0" baseline="0" noProof="0">
                <a:ln>
                  <a:noFill/>
                </a:ln>
                <a:solidFill>
                  <a:srgbClr val="262626"/>
                </a:solidFill>
                <a:effectLst/>
                <a:uLnTx/>
                <a:uFillTx/>
                <a:latin typeface="+mn-lt"/>
                <a:ea typeface="+mn-ea"/>
                <a:cs typeface="+mn-cs"/>
              </a:rPr>
              <a:t>Fourth level</a:t>
            </a:r>
          </a:p>
          <a:p>
            <a:pPr marL="177800" marR="0" lvl="4"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a:pPr>
            <a:r>
              <a:rPr kumimoji="0" lang="en-US" sz="2000" b="0" i="0" u="none" strike="noStrike" kern="1200" cap="none" spc="0" normalizeH="0" baseline="0" noProof="0">
                <a:ln>
                  <a:noFill/>
                </a:ln>
                <a:solidFill>
                  <a:srgbClr val="262626"/>
                </a:solidFill>
                <a:effectLst/>
                <a:uLnTx/>
                <a:uFillTx/>
                <a:latin typeface="+mn-lt"/>
                <a:ea typeface="+mn-ea"/>
                <a:cs typeface="+mn-cs"/>
              </a:rPr>
              <a:t>Fifth level</a:t>
            </a:r>
            <a:endParaRPr kumimoji="0" lang="en-AU" sz="1800" b="0" i="0" u="none" strike="noStrike" kern="1200" cap="none" spc="0" normalizeH="0" baseline="0" noProof="0" dirty="0">
              <a:ln>
                <a:noFill/>
              </a:ln>
              <a:solidFill>
                <a:srgbClr val="262626"/>
              </a:solidFill>
              <a:effectLst/>
              <a:uLnTx/>
              <a:uFillTx/>
              <a:latin typeface="+mn-lt"/>
              <a:ea typeface="+mn-ea"/>
              <a:cs typeface="+mn-cs"/>
            </a:endParaRPr>
          </a:p>
        </p:txBody>
      </p:sp>
      <p:sp>
        <p:nvSpPr>
          <p:cNvPr id="6" name="Rectangle 5">
            <a:extLst>
              <a:ext uri="{FF2B5EF4-FFF2-40B4-BE49-F238E27FC236}">
                <a16:creationId xmlns:a16="http://schemas.microsoft.com/office/drawing/2014/main" id="{347DF31A-2349-4989-BB2B-7475EB2A2523}"/>
              </a:ext>
            </a:extLst>
          </p:cNvPr>
          <p:cNvSpPr/>
          <p:nvPr userDrawn="1"/>
        </p:nvSpPr>
        <p:spPr>
          <a:xfrm>
            <a:off x="0" y="0"/>
            <a:ext cx="314325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AU" dirty="0"/>
          </a:p>
        </p:txBody>
      </p:sp>
      <p:sp>
        <p:nvSpPr>
          <p:cNvPr id="8" name="TextBox 7">
            <a:extLst>
              <a:ext uri="{FF2B5EF4-FFF2-40B4-BE49-F238E27FC236}">
                <a16:creationId xmlns:a16="http://schemas.microsoft.com/office/drawing/2014/main" id="{239A44C0-480A-41CA-8A4E-F4689AF9AC08}"/>
              </a:ext>
            </a:extLst>
          </p:cNvPr>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bg1"/>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bg1"/>
              </a:solidFill>
              <a:latin typeface="Century Gothic" panose="020B0502020202020204" pitchFamily="34" charset="0"/>
            </a:endParaRPr>
          </a:p>
        </p:txBody>
      </p:sp>
      <p:sp>
        <p:nvSpPr>
          <p:cNvPr id="9" name="Text Placeholder 8">
            <a:extLst>
              <a:ext uri="{FF2B5EF4-FFF2-40B4-BE49-F238E27FC236}">
                <a16:creationId xmlns:a16="http://schemas.microsoft.com/office/drawing/2014/main" id="{A8710EB0-1B72-4752-8952-42E2AB1AAE79}"/>
              </a:ext>
            </a:extLst>
          </p:cNvPr>
          <p:cNvSpPr>
            <a:spLocks noGrp="1"/>
          </p:cNvSpPr>
          <p:nvPr>
            <p:ph type="body" sz="quarter" idx="12" hasCustomPrompt="1"/>
          </p:nvPr>
        </p:nvSpPr>
        <p:spPr>
          <a:xfrm>
            <a:off x="442913" y="408463"/>
            <a:ext cx="2312987" cy="5455790"/>
          </a:xfrm>
        </p:spPr>
        <p:txBody>
          <a:bodyPr anchor="ctr">
            <a:normAutofit/>
          </a:bodyPr>
          <a:lstStyle>
            <a:lvl1pPr marL="0" indent="0">
              <a:buNone/>
              <a:defRPr sz="2800" b="1">
                <a:solidFill>
                  <a:srgbClr val="FFFFFF"/>
                </a:solidFill>
              </a:defRPr>
            </a:lvl1pPr>
          </a:lstStyle>
          <a:p>
            <a:pPr lvl="0"/>
            <a:r>
              <a:rPr lang="en-US" dirty="0"/>
              <a:t>Call-out text to go here</a:t>
            </a:r>
            <a:endParaRPr lang="en-AU" dirty="0"/>
          </a:p>
        </p:txBody>
      </p:sp>
    </p:spTree>
    <p:extLst>
      <p:ext uri="{BB962C8B-B14F-4D97-AF65-F5344CB8AC3E}">
        <p14:creationId xmlns:p14="http://schemas.microsoft.com/office/powerpoint/2010/main" val="347188940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Mobile Phone 1">
    <p:spTree>
      <p:nvGrpSpPr>
        <p:cNvPr id="1" name=""/>
        <p:cNvGrpSpPr/>
        <p:nvPr/>
      </p:nvGrpSpPr>
      <p:grpSpPr>
        <a:xfrm>
          <a:off x="0" y="0"/>
          <a:ext cx="0" cy="0"/>
          <a:chOff x="0" y="0"/>
          <a:chExt cx="0" cy="0"/>
        </a:xfrm>
      </p:grpSpPr>
      <p:sp>
        <p:nvSpPr>
          <p:cNvPr id="14" name="Rectangle 13"/>
          <p:cNvSpPr/>
          <p:nvPr userDrawn="1"/>
        </p:nvSpPr>
        <p:spPr>
          <a:xfrm>
            <a:off x="3133919" y="0"/>
            <a:ext cx="9048750"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lumMod val="20000"/>
                  <a:lumOff val="80000"/>
                </a:schemeClr>
              </a:solidFill>
            </a:endParaRP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324225" y="1175039"/>
            <a:ext cx="2827337" cy="5268770"/>
          </a:xfrm>
          <a:prstGeom prst="rect">
            <a:avLst/>
          </a:prstGeom>
        </p:spPr>
      </p:pic>
      <p:sp>
        <p:nvSpPr>
          <p:cNvPr id="2" name="Title 1"/>
          <p:cNvSpPr>
            <a:spLocks noGrp="1"/>
          </p:cNvSpPr>
          <p:nvPr>
            <p:ph type="title" hasCustomPrompt="1"/>
          </p:nvPr>
        </p:nvSpPr>
        <p:spPr>
          <a:xfrm>
            <a:off x="442914" y="3429000"/>
            <a:ext cx="2700336" cy="997196"/>
          </a:xfrm>
          <a:noFill/>
        </p:spPr>
        <p:txBody>
          <a:bodyPr wrap="square" lIns="0" tIns="0" rIns="0" bIns="0" rtlCol="0" anchor="t">
            <a:spAutoFit/>
          </a:bodyPr>
          <a:lstStyle>
            <a:lvl1pPr marL="0" algn="l" defTabSz="914400" rtl="0" eaLnBrk="1" latinLnBrk="0" hangingPunct="1">
              <a:lnSpc>
                <a:spcPct val="90000"/>
              </a:lnSpc>
              <a:spcBef>
                <a:spcPct val="0"/>
              </a:spcBef>
              <a:buNone/>
              <a:defRPr lang="en-AU" sz="3600" b="1" i="1" kern="1200" cap="none" spc="100" baseline="0" noProof="0" dirty="0">
                <a:solidFill>
                  <a:schemeClr val="accent5"/>
                </a:solidFill>
                <a:latin typeface="Montserrat Black" pitchFamily="2" charset="77"/>
                <a:ea typeface="+mn-ea"/>
                <a:cs typeface="+mn-cs"/>
              </a:defRPr>
            </a:lvl1pPr>
          </a:lstStyle>
          <a:p>
            <a:pPr marL="0" lvl="0" algn="l" defTabSz="914400" rtl="0" eaLnBrk="1" latinLnBrk="0" hangingPunct="1">
              <a:lnSpc>
                <a:spcPct val="90000"/>
              </a:lnSpc>
              <a:spcBef>
                <a:spcPct val="0"/>
              </a:spcBef>
              <a:buNone/>
            </a:pPr>
            <a:r>
              <a:rPr lang="en-AU" noProof="0" dirty="0"/>
              <a:t>Heading / Title</a:t>
            </a:r>
          </a:p>
        </p:txBody>
      </p:sp>
      <p:sp>
        <p:nvSpPr>
          <p:cNvPr id="3" name="Content Placeholder 2"/>
          <p:cNvSpPr>
            <a:spLocks noGrp="1"/>
          </p:cNvSpPr>
          <p:nvPr>
            <p:ph idx="1" hasCustomPrompt="1"/>
          </p:nvPr>
        </p:nvSpPr>
        <p:spPr>
          <a:xfrm>
            <a:off x="6578600" y="1303312"/>
            <a:ext cx="5170487" cy="4560941"/>
          </a:xfrm>
        </p:spPr>
        <p:txBody>
          <a:bodyPr anchor="ct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AU" noProof="0" dirty="0"/>
              <a:t>Add text here</a:t>
            </a:r>
          </a:p>
          <a:p>
            <a:pPr lvl="1"/>
            <a:r>
              <a:rPr lang="en-AU" noProof="0" dirty="0"/>
              <a:t>Add text here</a:t>
            </a:r>
          </a:p>
          <a:p>
            <a:pPr lvl="2"/>
            <a:r>
              <a:rPr lang="en-AU" noProof="0" dirty="0"/>
              <a:t>Add text here</a:t>
            </a:r>
          </a:p>
          <a:p>
            <a:pPr lvl="3"/>
            <a:r>
              <a:rPr lang="en-AU" noProof="0" dirty="0"/>
              <a:t>Add text here</a:t>
            </a:r>
          </a:p>
          <a:p>
            <a:pPr lvl="4"/>
            <a:r>
              <a:rPr lang="en-AU" noProof="0" dirty="0"/>
              <a:t>Add text here</a:t>
            </a:r>
          </a:p>
        </p:txBody>
      </p:sp>
      <p:sp>
        <p:nvSpPr>
          <p:cNvPr id="10" name="Content Placeholder 9"/>
          <p:cNvSpPr>
            <a:spLocks noGrp="1"/>
          </p:cNvSpPr>
          <p:nvPr>
            <p:ph sz="quarter" idx="10" hasCustomPrompt="1"/>
          </p:nvPr>
        </p:nvSpPr>
        <p:spPr>
          <a:xfrm>
            <a:off x="3556001" y="1955800"/>
            <a:ext cx="2324100" cy="3695700"/>
          </a:xfrm>
        </p:spPr>
        <p:txBody>
          <a:bodyPr vert="horz" lIns="0" tIns="0" rIns="0" bIns="0" rtlCol="0" anchor="ctr">
            <a:noAutofit/>
          </a:bodyPr>
          <a:lstStyle>
            <a:lvl1pPr>
              <a:defRPr lang="en-US" baseline="0" smtClean="0">
                <a:solidFill>
                  <a:srgbClr val="FFFFFF"/>
                </a:solidFill>
              </a:defRPr>
            </a:lvl1pPr>
            <a:lvl2pPr>
              <a:defRPr lang="en-US" smtClean="0"/>
            </a:lvl2pPr>
            <a:lvl3pPr>
              <a:defRPr lang="en-US" smtClean="0"/>
            </a:lvl3pPr>
            <a:lvl4pPr>
              <a:defRPr lang="en-US" smtClean="0"/>
            </a:lvl4pPr>
            <a:lvl5pPr>
              <a:defRPr lang="en-AU"/>
            </a:lvl5pPr>
          </a:lstStyle>
          <a:p>
            <a:pPr marL="0" lvl="0" indent="0" algn="ctr">
              <a:buNone/>
            </a:pPr>
            <a:r>
              <a:rPr lang="en-US" dirty="0"/>
              <a:t>Insert image or video</a:t>
            </a:r>
            <a:endParaRPr lang="en-AU" dirty="0"/>
          </a:p>
        </p:txBody>
      </p:sp>
      <p:pic>
        <p:nvPicPr>
          <p:cNvPr id="11" name="Picture 10"/>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66700" y="6067830"/>
            <a:ext cx="1796563" cy="551410"/>
          </a:xfrm>
          <a:prstGeom prst="rect">
            <a:avLst/>
          </a:prstGeom>
        </p:spPr>
      </p:pic>
      <p:sp>
        <p:nvSpPr>
          <p:cNvPr id="12" name="TextBox 11"/>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tx2"/>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tx2"/>
              </a:solidFill>
              <a:latin typeface="Century Gothic" panose="020B0502020202020204" pitchFamily="34" charset="0"/>
            </a:endParaRPr>
          </a:p>
        </p:txBody>
      </p:sp>
    </p:spTree>
    <p:extLst>
      <p:ext uri="{BB962C8B-B14F-4D97-AF65-F5344CB8AC3E}">
        <p14:creationId xmlns:p14="http://schemas.microsoft.com/office/powerpoint/2010/main" val="24276338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Laptop">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2915" y="437533"/>
            <a:ext cx="9336085" cy="498598"/>
          </a:xfrm>
          <a:noFill/>
        </p:spPr>
        <p:txBody>
          <a:bodyPr wrap="square" lIns="0" tIns="0" rIns="0" bIns="0" rtlCol="0" anchor="ctr">
            <a:spAutoFit/>
          </a:bodyPr>
          <a:lstStyle>
            <a:lvl1pPr marL="0" algn="l" defTabSz="914400" rtl="0" eaLnBrk="1" latinLnBrk="0" hangingPunct="1">
              <a:lnSpc>
                <a:spcPct val="90000"/>
              </a:lnSpc>
              <a:spcBef>
                <a:spcPct val="0"/>
              </a:spcBef>
              <a:buNone/>
              <a:defRPr lang="en-AU" sz="3600" b="1" i="1" kern="1200" cap="none" spc="100" baseline="0" noProof="0" dirty="0">
                <a:solidFill>
                  <a:schemeClr val="accent5"/>
                </a:solidFill>
                <a:latin typeface="Montserrat Black" pitchFamily="2" charset="77"/>
                <a:ea typeface="+mn-ea"/>
                <a:cs typeface="+mn-cs"/>
              </a:defRPr>
            </a:lvl1pPr>
          </a:lstStyle>
          <a:p>
            <a:pPr marL="0" lvl="0"/>
            <a:r>
              <a:rPr lang="en-AU" noProof="0" dirty="0"/>
              <a:t>Heading / title</a:t>
            </a:r>
          </a:p>
        </p:txBody>
      </p:sp>
      <p:sp>
        <p:nvSpPr>
          <p:cNvPr id="3" name="Content Placeholder 2"/>
          <p:cNvSpPr>
            <a:spLocks noGrp="1"/>
          </p:cNvSpPr>
          <p:nvPr>
            <p:ph idx="1" hasCustomPrompt="1"/>
          </p:nvPr>
        </p:nvSpPr>
        <p:spPr>
          <a:xfrm>
            <a:off x="442914" y="1303312"/>
            <a:ext cx="3636962" cy="456094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AU" noProof="0" dirty="0"/>
              <a:t>Add text here</a:t>
            </a:r>
          </a:p>
          <a:p>
            <a:pPr lvl="1"/>
            <a:r>
              <a:rPr lang="en-AU" noProof="0" dirty="0"/>
              <a:t>Add text here</a:t>
            </a:r>
          </a:p>
          <a:p>
            <a:pPr lvl="2"/>
            <a:r>
              <a:rPr lang="en-AU" noProof="0" dirty="0"/>
              <a:t>Add text here</a:t>
            </a:r>
          </a:p>
          <a:p>
            <a:pPr lvl="3"/>
            <a:r>
              <a:rPr lang="en-AU" noProof="0" dirty="0"/>
              <a:t>Add text here</a:t>
            </a:r>
          </a:p>
          <a:p>
            <a:pPr lvl="4"/>
            <a:r>
              <a:rPr lang="en-AU" noProof="0" dirty="0"/>
              <a:t>Add text here</a:t>
            </a:r>
          </a:p>
        </p:txBody>
      </p:sp>
      <p:pic>
        <p:nvPicPr>
          <p:cNvPr id="4" name="Picture 3"/>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4268227" y="1214857"/>
            <a:ext cx="7170737" cy="5288193"/>
          </a:xfrm>
          <a:prstGeom prst="rect">
            <a:avLst/>
          </a:prstGeom>
        </p:spPr>
      </p:pic>
      <p:sp>
        <p:nvSpPr>
          <p:cNvPr id="10" name="Content Placeholder 9"/>
          <p:cNvSpPr>
            <a:spLocks noGrp="1"/>
          </p:cNvSpPr>
          <p:nvPr>
            <p:ph sz="quarter" idx="10" hasCustomPrompt="1"/>
          </p:nvPr>
        </p:nvSpPr>
        <p:spPr>
          <a:xfrm>
            <a:off x="5231373" y="1547814"/>
            <a:ext cx="5271060" cy="3325253"/>
          </a:xfrm>
        </p:spPr>
        <p:txBody>
          <a:bodyPr vert="horz" lIns="0" tIns="0" rIns="0" bIns="0" rtlCol="0" anchor="ctr">
            <a:noAutofit/>
          </a:bodyPr>
          <a:lstStyle>
            <a:lvl1pPr>
              <a:defRPr lang="en-US" baseline="0" smtClean="0"/>
            </a:lvl1pPr>
            <a:lvl2pPr>
              <a:defRPr lang="en-US" smtClean="0"/>
            </a:lvl2pPr>
            <a:lvl3pPr>
              <a:defRPr lang="en-US" smtClean="0"/>
            </a:lvl3pPr>
            <a:lvl4pPr>
              <a:defRPr lang="en-US" smtClean="0"/>
            </a:lvl4pPr>
            <a:lvl5pPr>
              <a:defRPr lang="en-AU"/>
            </a:lvl5pPr>
          </a:lstStyle>
          <a:p>
            <a:pPr marL="0" lvl="0" indent="0" algn="ctr">
              <a:buNone/>
            </a:pPr>
            <a:r>
              <a:rPr lang="en-US" dirty="0"/>
              <a:t>Insert image or video</a:t>
            </a:r>
            <a:endParaRPr lang="en-AU" dirty="0"/>
          </a:p>
        </p:txBody>
      </p:sp>
      <p:pic>
        <p:nvPicPr>
          <p:cNvPr id="11" name="Picture 10">
            <a:extLst>
              <a:ext uri="{FF2B5EF4-FFF2-40B4-BE49-F238E27FC236}">
                <a16:creationId xmlns:a16="http://schemas.microsoft.com/office/drawing/2014/main" id="{ED61D2EF-D8FB-4064-A6DA-DBA7536F630B}"/>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732109" y="54203"/>
            <a:ext cx="2459891" cy="755002"/>
          </a:xfrm>
          <a:prstGeom prst="rect">
            <a:avLst/>
          </a:prstGeom>
        </p:spPr>
      </p:pic>
      <p:sp>
        <p:nvSpPr>
          <p:cNvPr id="13" name="TextBox 12">
            <a:extLst>
              <a:ext uri="{FF2B5EF4-FFF2-40B4-BE49-F238E27FC236}">
                <a16:creationId xmlns:a16="http://schemas.microsoft.com/office/drawing/2014/main" id="{D38201EE-467A-464F-B5F2-078B222920D3}"/>
              </a:ext>
            </a:extLst>
          </p:cNvPr>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bg1"/>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90686589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iPad Surfac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4259263" y="1214858"/>
            <a:ext cx="7345185" cy="5127772"/>
          </a:xfrm>
          <a:prstGeom prst="rect">
            <a:avLst/>
          </a:prstGeom>
        </p:spPr>
      </p:pic>
      <p:sp>
        <p:nvSpPr>
          <p:cNvPr id="2" name="Title 1"/>
          <p:cNvSpPr>
            <a:spLocks noGrp="1"/>
          </p:cNvSpPr>
          <p:nvPr>
            <p:ph type="title" hasCustomPrompt="1"/>
          </p:nvPr>
        </p:nvSpPr>
        <p:spPr>
          <a:xfrm>
            <a:off x="442915" y="437533"/>
            <a:ext cx="9336085" cy="498598"/>
          </a:xfrm>
          <a:noFill/>
        </p:spPr>
        <p:txBody>
          <a:bodyPr wrap="square" lIns="0" tIns="0" rIns="0" bIns="0" rtlCol="0" anchor="ctr">
            <a:spAutoFit/>
          </a:bodyPr>
          <a:lstStyle>
            <a:lvl1pPr marL="0" algn="l" defTabSz="914400" rtl="0" eaLnBrk="1" latinLnBrk="0" hangingPunct="1">
              <a:lnSpc>
                <a:spcPct val="90000"/>
              </a:lnSpc>
              <a:spcBef>
                <a:spcPct val="0"/>
              </a:spcBef>
              <a:buNone/>
              <a:defRPr lang="en-AU" sz="3600" b="1" i="1" kern="1200" cap="none" spc="100" baseline="0" noProof="0" dirty="0">
                <a:solidFill>
                  <a:schemeClr val="accent5"/>
                </a:solidFill>
                <a:latin typeface="Montserrat Black" pitchFamily="2" charset="77"/>
                <a:ea typeface="+mn-ea"/>
                <a:cs typeface="+mn-cs"/>
              </a:defRPr>
            </a:lvl1pPr>
          </a:lstStyle>
          <a:p>
            <a:pPr marL="0" lvl="0"/>
            <a:r>
              <a:rPr lang="en-AU" noProof="0" dirty="0"/>
              <a:t>Heading / title</a:t>
            </a:r>
          </a:p>
        </p:txBody>
      </p:sp>
      <p:sp>
        <p:nvSpPr>
          <p:cNvPr id="3" name="Content Placeholder 2"/>
          <p:cNvSpPr>
            <a:spLocks noGrp="1"/>
          </p:cNvSpPr>
          <p:nvPr>
            <p:ph idx="1" hasCustomPrompt="1"/>
          </p:nvPr>
        </p:nvSpPr>
        <p:spPr>
          <a:xfrm>
            <a:off x="442914" y="1303312"/>
            <a:ext cx="3636962" cy="456094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AU" noProof="0" dirty="0"/>
              <a:t>Add text here</a:t>
            </a:r>
          </a:p>
          <a:p>
            <a:pPr lvl="1"/>
            <a:r>
              <a:rPr lang="en-AU" noProof="0" dirty="0"/>
              <a:t>Add text here</a:t>
            </a:r>
          </a:p>
          <a:p>
            <a:pPr lvl="2"/>
            <a:r>
              <a:rPr lang="en-AU" noProof="0" dirty="0"/>
              <a:t>Add text here</a:t>
            </a:r>
          </a:p>
          <a:p>
            <a:pPr lvl="3"/>
            <a:r>
              <a:rPr lang="en-AU" noProof="0" dirty="0"/>
              <a:t>Add text here</a:t>
            </a:r>
          </a:p>
          <a:p>
            <a:pPr lvl="4"/>
            <a:r>
              <a:rPr lang="en-AU" noProof="0" dirty="0"/>
              <a:t>Add text here</a:t>
            </a:r>
          </a:p>
        </p:txBody>
      </p:sp>
      <p:sp>
        <p:nvSpPr>
          <p:cNvPr id="10" name="Content Placeholder 9"/>
          <p:cNvSpPr>
            <a:spLocks noGrp="1"/>
          </p:cNvSpPr>
          <p:nvPr>
            <p:ph sz="quarter" idx="10" hasCustomPrompt="1"/>
          </p:nvPr>
        </p:nvSpPr>
        <p:spPr>
          <a:xfrm>
            <a:off x="4691622" y="1760023"/>
            <a:ext cx="6465327" cy="4043877"/>
          </a:xfrm>
        </p:spPr>
        <p:txBody>
          <a:bodyPr vert="horz" lIns="0" tIns="0" rIns="0" bIns="0" rtlCol="0" anchor="ctr">
            <a:noAutofit/>
          </a:bodyPr>
          <a:lstStyle>
            <a:lvl1pPr>
              <a:defRPr lang="en-US" baseline="0" smtClean="0"/>
            </a:lvl1pPr>
            <a:lvl2pPr>
              <a:defRPr lang="en-US" smtClean="0"/>
            </a:lvl2pPr>
            <a:lvl3pPr>
              <a:defRPr lang="en-US" smtClean="0"/>
            </a:lvl3pPr>
            <a:lvl4pPr>
              <a:defRPr lang="en-US" smtClean="0"/>
            </a:lvl4pPr>
            <a:lvl5pPr>
              <a:defRPr lang="en-AU"/>
            </a:lvl5pPr>
          </a:lstStyle>
          <a:p>
            <a:pPr marL="0" lvl="0" indent="0" algn="ctr">
              <a:buNone/>
            </a:pPr>
            <a:r>
              <a:rPr lang="en-US" dirty="0"/>
              <a:t>Insert image or video</a:t>
            </a:r>
            <a:endParaRPr lang="en-AU" dirty="0"/>
          </a:p>
        </p:txBody>
      </p:sp>
      <p:pic>
        <p:nvPicPr>
          <p:cNvPr id="13" name="Picture 12">
            <a:extLst>
              <a:ext uri="{FF2B5EF4-FFF2-40B4-BE49-F238E27FC236}">
                <a16:creationId xmlns:a16="http://schemas.microsoft.com/office/drawing/2014/main" id="{09F96B42-E754-417F-A040-18B15209849E}"/>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732109" y="54203"/>
            <a:ext cx="2459891" cy="755002"/>
          </a:xfrm>
          <a:prstGeom prst="rect">
            <a:avLst/>
          </a:prstGeom>
        </p:spPr>
      </p:pic>
      <p:sp>
        <p:nvSpPr>
          <p:cNvPr id="15" name="TextBox 14">
            <a:extLst>
              <a:ext uri="{FF2B5EF4-FFF2-40B4-BE49-F238E27FC236}">
                <a16:creationId xmlns:a16="http://schemas.microsoft.com/office/drawing/2014/main" id="{040BA62E-95A7-4B68-A39B-0C3A2A7DD60E}"/>
              </a:ext>
            </a:extLst>
          </p:cNvPr>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bg1"/>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4134951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esktop">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4818856" y="1176553"/>
            <a:ext cx="6586537" cy="5308864"/>
          </a:xfrm>
          <a:prstGeom prst="rect">
            <a:avLst/>
          </a:prstGeom>
        </p:spPr>
      </p:pic>
      <p:sp>
        <p:nvSpPr>
          <p:cNvPr id="2" name="Title 1"/>
          <p:cNvSpPr>
            <a:spLocks noGrp="1"/>
          </p:cNvSpPr>
          <p:nvPr>
            <p:ph type="title" hasCustomPrompt="1"/>
          </p:nvPr>
        </p:nvSpPr>
        <p:spPr>
          <a:xfrm>
            <a:off x="442915" y="437533"/>
            <a:ext cx="9336085" cy="498598"/>
          </a:xfrm>
          <a:noFill/>
        </p:spPr>
        <p:txBody>
          <a:bodyPr wrap="square" lIns="0" tIns="0" rIns="0" bIns="0" rtlCol="0" anchor="ctr">
            <a:spAutoFit/>
          </a:bodyPr>
          <a:lstStyle>
            <a:lvl1pPr marL="0" algn="l" defTabSz="914400" rtl="0" eaLnBrk="1" latinLnBrk="0" hangingPunct="1">
              <a:lnSpc>
                <a:spcPct val="90000"/>
              </a:lnSpc>
              <a:spcBef>
                <a:spcPct val="0"/>
              </a:spcBef>
              <a:buNone/>
              <a:defRPr lang="en-AU" sz="3600" b="1" i="1" kern="1200" cap="none" spc="100" baseline="0" noProof="0" dirty="0">
                <a:solidFill>
                  <a:schemeClr val="accent5"/>
                </a:solidFill>
                <a:latin typeface="Montserrat Black" pitchFamily="2" charset="77"/>
                <a:ea typeface="+mn-ea"/>
                <a:cs typeface="+mn-cs"/>
              </a:defRPr>
            </a:lvl1pPr>
          </a:lstStyle>
          <a:p>
            <a:pPr marL="0" lvl="0"/>
            <a:r>
              <a:rPr lang="en-AU" noProof="0" dirty="0"/>
              <a:t>Heading / title</a:t>
            </a:r>
          </a:p>
        </p:txBody>
      </p:sp>
      <p:sp>
        <p:nvSpPr>
          <p:cNvPr id="3" name="Content Placeholder 2"/>
          <p:cNvSpPr>
            <a:spLocks noGrp="1"/>
          </p:cNvSpPr>
          <p:nvPr>
            <p:ph idx="1" hasCustomPrompt="1"/>
          </p:nvPr>
        </p:nvSpPr>
        <p:spPr>
          <a:xfrm>
            <a:off x="442914" y="1303312"/>
            <a:ext cx="3636962" cy="456094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AU" noProof="0" dirty="0"/>
              <a:t>Add text here</a:t>
            </a:r>
          </a:p>
          <a:p>
            <a:pPr lvl="1"/>
            <a:r>
              <a:rPr lang="en-AU" noProof="0" dirty="0"/>
              <a:t>Add text here</a:t>
            </a:r>
          </a:p>
          <a:p>
            <a:pPr lvl="2"/>
            <a:r>
              <a:rPr lang="en-AU" noProof="0" dirty="0"/>
              <a:t>Add text here</a:t>
            </a:r>
          </a:p>
          <a:p>
            <a:pPr lvl="3"/>
            <a:r>
              <a:rPr lang="en-AU" noProof="0" dirty="0"/>
              <a:t>Add text here</a:t>
            </a:r>
          </a:p>
          <a:p>
            <a:pPr lvl="4"/>
            <a:r>
              <a:rPr lang="en-AU" noProof="0" dirty="0"/>
              <a:t>Add text here</a:t>
            </a:r>
          </a:p>
        </p:txBody>
      </p:sp>
      <p:sp>
        <p:nvSpPr>
          <p:cNvPr id="10" name="Content Placeholder 9"/>
          <p:cNvSpPr>
            <a:spLocks noGrp="1"/>
          </p:cNvSpPr>
          <p:nvPr>
            <p:ph sz="quarter" idx="10" hasCustomPrompt="1"/>
          </p:nvPr>
        </p:nvSpPr>
        <p:spPr>
          <a:xfrm>
            <a:off x="5105401" y="1492251"/>
            <a:ext cx="5937249" cy="3371849"/>
          </a:xfrm>
        </p:spPr>
        <p:txBody>
          <a:bodyPr vert="horz" lIns="0" tIns="0" rIns="0" bIns="0" rtlCol="0" anchor="ctr">
            <a:noAutofit/>
          </a:bodyPr>
          <a:lstStyle>
            <a:lvl1pPr>
              <a:defRPr lang="en-US" baseline="0" smtClean="0"/>
            </a:lvl1pPr>
            <a:lvl2pPr>
              <a:defRPr lang="en-US" smtClean="0"/>
            </a:lvl2pPr>
            <a:lvl3pPr>
              <a:defRPr lang="en-US" smtClean="0"/>
            </a:lvl3pPr>
            <a:lvl4pPr>
              <a:defRPr lang="en-US" smtClean="0"/>
            </a:lvl4pPr>
            <a:lvl5pPr>
              <a:defRPr lang="en-AU"/>
            </a:lvl5pPr>
          </a:lstStyle>
          <a:p>
            <a:pPr marL="0" lvl="0" indent="0" algn="ctr">
              <a:buNone/>
            </a:pPr>
            <a:r>
              <a:rPr lang="en-US" dirty="0"/>
              <a:t>Insert image or video</a:t>
            </a:r>
            <a:endParaRPr lang="en-AU" dirty="0"/>
          </a:p>
        </p:txBody>
      </p:sp>
      <p:pic>
        <p:nvPicPr>
          <p:cNvPr id="6" name="Picture 5">
            <a:extLst>
              <a:ext uri="{FF2B5EF4-FFF2-40B4-BE49-F238E27FC236}">
                <a16:creationId xmlns:a16="http://schemas.microsoft.com/office/drawing/2014/main" id="{26CC3A64-B4FA-428F-8271-A77D680C560D}"/>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732109" y="54203"/>
            <a:ext cx="2459891" cy="755002"/>
          </a:xfrm>
          <a:prstGeom prst="rect">
            <a:avLst/>
          </a:prstGeom>
        </p:spPr>
      </p:pic>
      <p:sp>
        <p:nvSpPr>
          <p:cNvPr id="9" name="TextBox 8">
            <a:extLst>
              <a:ext uri="{FF2B5EF4-FFF2-40B4-BE49-F238E27FC236}">
                <a16:creationId xmlns:a16="http://schemas.microsoft.com/office/drawing/2014/main" id="{588A564F-CB1E-49F8-9624-449AABEA3DE7}"/>
              </a:ext>
            </a:extLst>
          </p:cNvPr>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bg1"/>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54093082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1">
    <p:bg>
      <p:bgPr>
        <a:solidFill>
          <a:schemeClr val="accent1"/>
        </a:solidFill>
        <a:effectLst/>
      </p:bgPr>
    </p:bg>
    <p:spTree>
      <p:nvGrpSpPr>
        <p:cNvPr id="1" name=""/>
        <p:cNvGrpSpPr/>
        <p:nvPr/>
      </p:nvGrpSpPr>
      <p:grpSpPr>
        <a:xfrm>
          <a:off x="0" y="0"/>
          <a:ext cx="0" cy="0"/>
          <a:chOff x="0" y="0"/>
          <a:chExt cx="0" cy="0"/>
        </a:xfrm>
      </p:grpSpPr>
      <p:pic>
        <p:nvPicPr>
          <p:cNvPr id="2" name="Picture 1" descr="BG_6.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0" name="Title 1"/>
          <p:cNvSpPr>
            <a:spLocks noGrp="1"/>
          </p:cNvSpPr>
          <p:nvPr>
            <p:ph type="ctrTitle" hasCustomPrompt="1"/>
          </p:nvPr>
        </p:nvSpPr>
        <p:spPr>
          <a:xfrm>
            <a:off x="6357813" y="1979939"/>
            <a:ext cx="6149928" cy="1218795"/>
          </a:xfrm>
          <a:noFill/>
        </p:spPr>
        <p:txBody>
          <a:bodyPr wrap="square" lIns="0" tIns="0" rIns="0" bIns="0" rtlCol="0" anchor="b">
            <a:spAutoFit/>
          </a:bodyPr>
          <a:lstStyle>
            <a:lvl1pPr marL="0" algn="l" defTabSz="914400" rtl="0" eaLnBrk="1" latinLnBrk="0" hangingPunct="1">
              <a:lnSpc>
                <a:spcPct val="90000"/>
              </a:lnSpc>
              <a:spcBef>
                <a:spcPct val="0"/>
              </a:spcBef>
              <a:buNone/>
              <a:defRPr lang="en-AU" sz="4400" b="1" i="1" kern="1200" cap="none" spc="100" baseline="0" noProof="0" dirty="0">
                <a:solidFill>
                  <a:srgbClr val="FFFFFF"/>
                </a:solidFill>
                <a:latin typeface="Montserrat Black" pitchFamily="2" charset="77"/>
                <a:ea typeface="+mn-ea"/>
                <a:cs typeface="+mn-cs"/>
              </a:defRPr>
            </a:lvl1pPr>
          </a:lstStyle>
          <a:p>
            <a:pPr lvl="0"/>
            <a:r>
              <a:rPr lang="en-AU" noProof="0" dirty="0"/>
              <a:t>Left Aligned</a:t>
            </a:r>
            <a:br>
              <a:rPr lang="en-AU" noProof="0" dirty="0"/>
            </a:br>
            <a:r>
              <a:rPr lang="en-AU" noProof="0" dirty="0"/>
              <a:t>Title Slide</a:t>
            </a:r>
          </a:p>
        </p:txBody>
      </p:sp>
      <p:sp>
        <p:nvSpPr>
          <p:cNvPr id="12" name="Subtitle 2"/>
          <p:cNvSpPr>
            <a:spLocks noGrp="1"/>
          </p:cNvSpPr>
          <p:nvPr>
            <p:ph type="subTitle" idx="1" hasCustomPrompt="1"/>
          </p:nvPr>
        </p:nvSpPr>
        <p:spPr>
          <a:xfrm>
            <a:off x="6357813" y="3426431"/>
            <a:ext cx="6149928" cy="370726"/>
          </a:xfrm>
          <a:prstGeom prst="rect">
            <a:avLst/>
          </a:prstGeom>
        </p:spPr>
        <p:txBody>
          <a:bodyPr>
            <a:normAutofit/>
          </a:bodyPr>
          <a:lstStyle>
            <a:lvl1pPr marL="0" indent="0" algn="l" defTabSz="914400" rtl="0" eaLnBrk="1" latinLnBrk="0" hangingPunct="1">
              <a:buNone/>
              <a:defRPr lang="en-AU" sz="2400" b="0" i="1" kern="1200" spc="100" noProof="0" dirty="0">
                <a:solidFill>
                  <a:srgbClr val="FFFFFF"/>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err="1"/>
              <a:t>Powerpoint</a:t>
            </a:r>
            <a:r>
              <a:rPr lang="en-AU" noProof="0" dirty="0"/>
              <a:t> Document</a:t>
            </a:r>
          </a:p>
        </p:txBody>
      </p:sp>
      <p:sp>
        <p:nvSpPr>
          <p:cNvPr id="13" name="Content Placeholder 20">
            <a:extLst>
              <a:ext uri="{FF2B5EF4-FFF2-40B4-BE49-F238E27FC236}">
                <a16:creationId xmlns:a16="http://schemas.microsoft.com/office/drawing/2014/main" id="{314DA786-94CB-1C49-B5FC-4F1E0AA4CAFB}"/>
              </a:ext>
            </a:extLst>
          </p:cNvPr>
          <p:cNvSpPr>
            <a:spLocks noGrp="1"/>
          </p:cNvSpPr>
          <p:nvPr>
            <p:ph sz="quarter" idx="11" hasCustomPrompt="1"/>
          </p:nvPr>
        </p:nvSpPr>
        <p:spPr>
          <a:xfrm>
            <a:off x="6357813" y="4027376"/>
            <a:ext cx="6149928" cy="641350"/>
          </a:xfrm>
        </p:spPr>
        <p:txBody>
          <a:bodyPr>
            <a:normAutofit/>
          </a:bodyPr>
          <a:lstStyle>
            <a:lvl1pPr marL="0" indent="0">
              <a:buNone/>
              <a:defRPr sz="1400" b="1" i="0">
                <a:solidFill>
                  <a:srgbClr val="FFFFFF"/>
                </a:solidFill>
                <a:latin typeface="Montserrat" pitchFamily="2" charset="77"/>
              </a:defRPr>
            </a:lvl1pPr>
            <a:lvl2pPr marL="177800" indent="0">
              <a:buNone/>
              <a:defRPr/>
            </a:lvl2pPr>
            <a:lvl3pPr marL="355600" indent="0">
              <a:buNone/>
              <a:defRPr/>
            </a:lvl3pPr>
            <a:lvl4pPr marL="622300" indent="0">
              <a:buNone/>
              <a:defRPr/>
            </a:lvl4pPr>
            <a:lvl5pPr marL="812800" indent="0">
              <a:buNone/>
              <a:defRPr/>
            </a:lvl5pPr>
          </a:lstStyle>
          <a:p>
            <a:pPr lvl="0"/>
            <a:r>
              <a:rPr lang="en-GB" dirty="0"/>
              <a:t>PRESENTED BY NAME GOES HERE</a:t>
            </a:r>
          </a:p>
          <a:p>
            <a:pPr lvl="0"/>
            <a:r>
              <a:rPr lang="en-GB" dirty="0"/>
              <a:t>TUESDAY 25 JUNE 2019</a:t>
            </a:r>
            <a:endParaRPr lang="en-US" dirty="0"/>
          </a:p>
        </p:txBody>
      </p:sp>
      <p:sp>
        <p:nvSpPr>
          <p:cNvPr id="6" name="Round Same-side Corner of Rectangle 6">
            <a:extLst>
              <a:ext uri="{FF2B5EF4-FFF2-40B4-BE49-F238E27FC236}">
                <a16:creationId xmlns:a16="http://schemas.microsoft.com/office/drawing/2014/main" id="{FCE0CBE7-E083-4AE7-981D-B7132AA51216}"/>
              </a:ext>
            </a:extLst>
          </p:cNvPr>
          <p:cNvSpPr/>
          <p:nvPr userDrawn="1"/>
        </p:nvSpPr>
        <p:spPr>
          <a:xfrm>
            <a:off x="9849205" y="6289158"/>
            <a:ext cx="2177974" cy="568842"/>
          </a:xfrm>
          <a:prstGeom prst="round2SameRect">
            <a:avLst>
              <a:gd name="adj1" fmla="val 32581"/>
              <a:gd name="adj2"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C8EF6025-BEA3-4660-9BC7-4AE82F1E334A}"/>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9824563" y="6379067"/>
            <a:ext cx="2227258" cy="410872"/>
          </a:xfrm>
          <a:prstGeom prst="rect">
            <a:avLst/>
          </a:prstGeom>
        </p:spPr>
      </p:pic>
    </p:spTree>
    <p:extLst>
      <p:ext uri="{BB962C8B-B14F-4D97-AF65-F5344CB8AC3E}">
        <p14:creationId xmlns:p14="http://schemas.microsoft.com/office/powerpoint/2010/main" val="1616703639"/>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609600" y="6356351"/>
            <a:ext cx="2844800" cy="365125"/>
          </a:xfrm>
          <a:prstGeom prst="rect">
            <a:avLst/>
          </a:prstGeom>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a:xfrm>
            <a:off x="8737600" y="6356351"/>
            <a:ext cx="2844800" cy="365125"/>
          </a:xfrm>
          <a:prstGeom prst="rect">
            <a:avLst/>
          </a:prstGeom>
        </p:spPr>
        <p:txBody>
          <a:bodyPr/>
          <a:lstStyle/>
          <a:p>
            <a:fld id="{88904098-E3C8-D34B-8484-97318B494D68}" type="slidenum">
              <a:rPr lang="en-US" smtClean="0"/>
              <a:t>‹#›</a:t>
            </a:fld>
            <a:endParaRPr lang="en-US" dirty="0"/>
          </a:p>
        </p:txBody>
      </p:sp>
    </p:spTree>
    <p:extLst>
      <p:ext uri="{BB962C8B-B14F-4D97-AF65-F5344CB8AC3E}">
        <p14:creationId xmlns:p14="http://schemas.microsoft.com/office/powerpoint/2010/main" val="1442458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7_Title 1">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0" name="Title 1"/>
          <p:cNvSpPr>
            <a:spLocks noGrp="1"/>
          </p:cNvSpPr>
          <p:nvPr>
            <p:ph type="ctrTitle" hasCustomPrompt="1"/>
          </p:nvPr>
        </p:nvSpPr>
        <p:spPr>
          <a:xfrm>
            <a:off x="1004244" y="3207870"/>
            <a:ext cx="6149928" cy="1218795"/>
          </a:xfrm>
          <a:noFill/>
        </p:spPr>
        <p:txBody>
          <a:bodyPr wrap="square" lIns="0" tIns="0" rIns="0" bIns="0" rtlCol="0" anchor="b">
            <a:spAutoFit/>
          </a:bodyPr>
          <a:lstStyle>
            <a:lvl1pPr marL="0" algn="l" defTabSz="914400" rtl="0" eaLnBrk="1" latinLnBrk="0" hangingPunct="1">
              <a:lnSpc>
                <a:spcPct val="90000"/>
              </a:lnSpc>
              <a:spcBef>
                <a:spcPct val="0"/>
              </a:spcBef>
              <a:buNone/>
              <a:defRPr lang="en-AU" sz="4400" b="1" i="1" kern="1200" cap="none" spc="100" baseline="0" noProof="0" dirty="0">
                <a:solidFill>
                  <a:srgbClr val="FFFFFF"/>
                </a:solidFill>
                <a:latin typeface="Montserrat Black" pitchFamily="2" charset="77"/>
                <a:ea typeface="+mn-ea"/>
                <a:cs typeface="+mn-cs"/>
              </a:defRPr>
            </a:lvl1pPr>
          </a:lstStyle>
          <a:p>
            <a:pPr lvl="0"/>
            <a:r>
              <a:rPr lang="en-AU" noProof="0" dirty="0"/>
              <a:t>Right Aligned</a:t>
            </a:r>
            <a:br>
              <a:rPr lang="en-AU" noProof="0" dirty="0"/>
            </a:br>
            <a:r>
              <a:rPr lang="en-AU" noProof="0" dirty="0"/>
              <a:t>Title Slide</a:t>
            </a:r>
          </a:p>
        </p:txBody>
      </p:sp>
      <p:sp>
        <p:nvSpPr>
          <p:cNvPr id="12" name="Subtitle 2"/>
          <p:cNvSpPr>
            <a:spLocks noGrp="1"/>
          </p:cNvSpPr>
          <p:nvPr>
            <p:ph type="subTitle" idx="1" hasCustomPrompt="1"/>
          </p:nvPr>
        </p:nvSpPr>
        <p:spPr>
          <a:xfrm>
            <a:off x="1004244" y="4654362"/>
            <a:ext cx="6149928" cy="370726"/>
          </a:xfrm>
          <a:prstGeom prst="rect">
            <a:avLst/>
          </a:prstGeom>
        </p:spPr>
        <p:txBody>
          <a:bodyPr>
            <a:normAutofit/>
          </a:bodyPr>
          <a:lstStyle>
            <a:lvl1pPr marL="0" indent="0" algn="l" defTabSz="914400" rtl="0" eaLnBrk="1" latinLnBrk="0" hangingPunct="1">
              <a:buNone/>
              <a:defRPr lang="en-AU" sz="2400" b="0" i="1" kern="1200" spc="100" noProof="0" dirty="0">
                <a:solidFill>
                  <a:srgbClr val="FFFFFF"/>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err="1"/>
              <a:t>Powerpoint</a:t>
            </a:r>
            <a:r>
              <a:rPr lang="en-AU" noProof="0" dirty="0"/>
              <a:t> Document</a:t>
            </a:r>
          </a:p>
        </p:txBody>
      </p:sp>
      <p:sp>
        <p:nvSpPr>
          <p:cNvPr id="13" name="Content Placeholder 20">
            <a:extLst>
              <a:ext uri="{FF2B5EF4-FFF2-40B4-BE49-F238E27FC236}">
                <a16:creationId xmlns:a16="http://schemas.microsoft.com/office/drawing/2014/main" id="{314DA786-94CB-1C49-B5FC-4F1E0AA4CAFB}"/>
              </a:ext>
            </a:extLst>
          </p:cNvPr>
          <p:cNvSpPr>
            <a:spLocks noGrp="1"/>
          </p:cNvSpPr>
          <p:nvPr>
            <p:ph sz="quarter" idx="11" hasCustomPrompt="1"/>
          </p:nvPr>
        </p:nvSpPr>
        <p:spPr>
          <a:xfrm>
            <a:off x="1004244" y="5255307"/>
            <a:ext cx="6149928" cy="641350"/>
          </a:xfrm>
        </p:spPr>
        <p:txBody>
          <a:bodyPr>
            <a:normAutofit/>
          </a:bodyPr>
          <a:lstStyle>
            <a:lvl1pPr marL="0" indent="0">
              <a:buNone/>
              <a:defRPr sz="1400" b="1" i="0">
                <a:solidFill>
                  <a:srgbClr val="FFFFFF"/>
                </a:solidFill>
                <a:latin typeface="Montserrat" pitchFamily="2" charset="77"/>
              </a:defRPr>
            </a:lvl1pPr>
            <a:lvl2pPr marL="177800" indent="0">
              <a:buNone/>
              <a:defRPr/>
            </a:lvl2pPr>
            <a:lvl3pPr marL="355600" indent="0">
              <a:buNone/>
              <a:defRPr/>
            </a:lvl3pPr>
            <a:lvl4pPr marL="622300" indent="0">
              <a:buNone/>
              <a:defRPr/>
            </a:lvl4pPr>
            <a:lvl5pPr marL="812800" indent="0">
              <a:buNone/>
              <a:defRPr/>
            </a:lvl5pPr>
          </a:lstStyle>
          <a:p>
            <a:pPr lvl="0"/>
            <a:r>
              <a:rPr lang="en-GB" dirty="0"/>
              <a:t>PRESENTED BY NAME GOES HERE</a:t>
            </a:r>
          </a:p>
          <a:p>
            <a:pPr lvl="0"/>
            <a:r>
              <a:rPr lang="en-GB" dirty="0"/>
              <a:t>TUESDAY 25 JUNE 2019</a:t>
            </a:r>
            <a:endParaRPr lang="en-US" dirty="0"/>
          </a:p>
        </p:txBody>
      </p:sp>
      <p:sp>
        <p:nvSpPr>
          <p:cNvPr id="6" name="Round Same-side Corner of Rectangle 6">
            <a:extLst>
              <a:ext uri="{FF2B5EF4-FFF2-40B4-BE49-F238E27FC236}">
                <a16:creationId xmlns:a16="http://schemas.microsoft.com/office/drawing/2014/main" id="{38EAA9B7-A641-44C4-ADFA-D7C22BC3F511}"/>
              </a:ext>
            </a:extLst>
          </p:cNvPr>
          <p:cNvSpPr/>
          <p:nvPr userDrawn="1"/>
        </p:nvSpPr>
        <p:spPr>
          <a:xfrm>
            <a:off x="273884" y="6289158"/>
            <a:ext cx="2177974" cy="568842"/>
          </a:xfrm>
          <a:prstGeom prst="round2SameRect">
            <a:avLst>
              <a:gd name="adj1" fmla="val 32581"/>
              <a:gd name="adj2"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D37F1EF-9D9B-4913-BC71-8EB3A58E8B92}"/>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9242" y="6379067"/>
            <a:ext cx="2227258" cy="410872"/>
          </a:xfrm>
          <a:prstGeom prst="rect">
            <a:avLst/>
          </a:prstGeom>
        </p:spPr>
      </p:pic>
    </p:spTree>
    <p:extLst>
      <p:ext uri="{BB962C8B-B14F-4D97-AF65-F5344CB8AC3E}">
        <p14:creationId xmlns:p14="http://schemas.microsoft.com/office/powerpoint/2010/main" val="8956670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itle 1">
    <p:bg>
      <p:bgPr>
        <a:solidFill>
          <a:schemeClr val="accent1"/>
        </a:solidFill>
        <a:effectLst/>
      </p:bgPr>
    </p:bg>
    <p:spTree>
      <p:nvGrpSpPr>
        <p:cNvPr id="1" name=""/>
        <p:cNvGrpSpPr/>
        <p:nvPr/>
      </p:nvGrpSpPr>
      <p:grpSpPr>
        <a:xfrm>
          <a:off x="0" y="0"/>
          <a:ext cx="0" cy="0"/>
          <a:chOff x="0" y="0"/>
          <a:chExt cx="0" cy="0"/>
        </a:xfrm>
      </p:grpSpPr>
      <p:pic>
        <p:nvPicPr>
          <p:cNvPr id="20" name="Picture 19"/>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492765" y="1616755"/>
            <a:ext cx="4460865" cy="620683"/>
          </a:xfrm>
          <a:noFill/>
        </p:spPr>
        <p:txBody>
          <a:bodyPr wrap="square" lIns="0" tIns="0" rIns="0" bIns="0" rtlCol="0" anchor="b">
            <a:spAutoFit/>
          </a:bodyPr>
          <a:lstStyle>
            <a:lvl1pPr marL="0" algn="l" defTabSz="914400" rtl="0" eaLnBrk="1" latinLnBrk="0" hangingPunct="1">
              <a:lnSpc>
                <a:spcPct val="90000"/>
              </a:lnSpc>
              <a:spcBef>
                <a:spcPct val="0"/>
              </a:spcBef>
              <a:buNone/>
              <a:defRPr lang="en-AU" sz="4400" b="1" i="1" kern="1200" cap="none" spc="100" baseline="0" noProof="0" dirty="0">
                <a:solidFill>
                  <a:schemeClr val="tx2"/>
                </a:solidFill>
                <a:latin typeface="Montserrat Black" pitchFamily="2" charset="77"/>
                <a:ea typeface="+mn-ea"/>
                <a:cs typeface="+mn-cs"/>
              </a:defRPr>
            </a:lvl1pPr>
          </a:lstStyle>
          <a:p>
            <a:pPr lvl="0"/>
            <a:r>
              <a:rPr lang="en-AU" noProof="0" dirty="0"/>
              <a:t>Separator</a:t>
            </a:r>
          </a:p>
        </p:txBody>
      </p:sp>
      <p:sp>
        <p:nvSpPr>
          <p:cNvPr id="3" name="Subtitle 2"/>
          <p:cNvSpPr>
            <a:spLocks noGrp="1"/>
          </p:cNvSpPr>
          <p:nvPr>
            <p:ph type="subTitle" idx="1" hasCustomPrompt="1"/>
          </p:nvPr>
        </p:nvSpPr>
        <p:spPr>
          <a:xfrm>
            <a:off x="492765" y="2351969"/>
            <a:ext cx="4460865" cy="597059"/>
          </a:xfrm>
          <a:prstGeom prst="rect">
            <a:avLst/>
          </a:prstGeom>
        </p:spPr>
        <p:txBody>
          <a:bodyPr>
            <a:normAutofit/>
          </a:bodyPr>
          <a:lstStyle>
            <a:lvl1pPr marL="0" indent="0" algn="l" defTabSz="914400" rtl="0" eaLnBrk="1" latinLnBrk="0" hangingPunct="1">
              <a:buNone/>
              <a:defRPr lang="en-AU" sz="2400" b="0" i="1" kern="1200" spc="100" noProof="0" dirty="0">
                <a:solidFill>
                  <a:schemeClr val="accent2"/>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a:t>Name of Next Section</a:t>
            </a:r>
          </a:p>
        </p:txBody>
      </p:sp>
      <p:pic>
        <p:nvPicPr>
          <p:cNvPr id="6" name="Picture 5">
            <a:extLst>
              <a:ext uri="{FF2B5EF4-FFF2-40B4-BE49-F238E27FC236}">
                <a16:creationId xmlns:a16="http://schemas.microsoft.com/office/drawing/2014/main" id="{E1E9985C-BD28-4050-B619-0977E82CB5B3}"/>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9242" y="6379067"/>
            <a:ext cx="2227258" cy="410872"/>
          </a:xfrm>
          <a:prstGeom prst="rect">
            <a:avLst/>
          </a:prstGeom>
        </p:spPr>
      </p:pic>
    </p:spTree>
    <p:extLst>
      <p:ext uri="{BB962C8B-B14F-4D97-AF65-F5344CB8AC3E}">
        <p14:creationId xmlns:p14="http://schemas.microsoft.com/office/powerpoint/2010/main" val="14282320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Title 1">
    <p:bg>
      <p:bgPr>
        <a:solidFill>
          <a:schemeClr val="accent4"/>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492765" y="3883167"/>
            <a:ext cx="4460865" cy="620683"/>
          </a:xfrm>
          <a:noFill/>
        </p:spPr>
        <p:txBody>
          <a:bodyPr wrap="square" lIns="0" tIns="0" rIns="0" bIns="0" rtlCol="0" anchor="b">
            <a:spAutoFit/>
          </a:bodyPr>
          <a:lstStyle>
            <a:lvl1pPr marL="0" algn="l" defTabSz="914400" rtl="0" eaLnBrk="1" latinLnBrk="0" hangingPunct="1">
              <a:lnSpc>
                <a:spcPct val="90000"/>
              </a:lnSpc>
              <a:spcBef>
                <a:spcPct val="0"/>
              </a:spcBef>
              <a:buNone/>
              <a:defRPr lang="en-AU" sz="4400" b="1" i="1" kern="1200" cap="none" spc="100" baseline="0" noProof="0" dirty="0">
                <a:solidFill>
                  <a:schemeClr val="accent3"/>
                </a:solidFill>
                <a:latin typeface="Montserrat Black" pitchFamily="2" charset="77"/>
                <a:ea typeface="+mn-ea"/>
                <a:cs typeface="+mn-cs"/>
              </a:defRPr>
            </a:lvl1pPr>
          </a:lstStyle>
          <a:p>
            <a:pPr lvl="0"/>
            <a:r>
              <a:rPr lang="en-AU" noProof="0" dirty="0"/>
              <a:t>Separator</a:t>
            </a:r>
          </a:p>
        </p:txBody>
      </p:sp>
      <p:sp>
        <p:nvSpPr>
          <p:cNvPr id="3" name="Subtitle 2"/>
          <p:cNvSpPr>
            <a:spLocks noGrp="1"/>
          </p:cNvSpPr>
          <p:nvPr>
            <p:ph type="subTitle" idx="1" hasCustomPrompt="1"/>
          </p:nvPr>
        </p:nvSpPr>
        <p:spPr>
          <a:xfrm>
            <a:off x="492765" y="4618381"/>
            <a:ext cx="4460865" cy="597059"/>
          </a:xfrm>
          <a:prstGeom prst="rect">
            <a:avLst/>
          </a:prstGeom>
        </p:spPr>
        <p:txBody>
          <a:bodyPr>
            <a:normAutofit/>
          </a:bodyPr>
          <a:lstStyle>
            <a:lvl1pPr marL="0" indent="0" algn="l" defTabSz="914400" rtl="0" eaLnBrk="1" latinLnBrk="0" hangingPunct="1">
              <a:buNone/>
              <a:defRPr lang="en-AU" sz="2400" b="0" i="1" kern="1200" spc="100" baseline="0" noProof="0" dirty="0">
                <a:solidFill>
                  <a:schemeClr val="accent2"/>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a:t>Name of Next Section</a:t>
            </a:r>
          </a:p>
        </p:txBody>
      </p:sp>
      <p:pic>
        <p:nvPicPr>
          <p:cNvPr id="6" name="Picture 5">
            <a:extLst>
              <a:ext uri="{FF2B5EF4-FFF2-40B4-BE49-F238E27FC236}">
                <a16:creationId xmlns:a16="http://schemas.microsoft.com/office/drawing/2014/main" id="{5A1570DE-9972-4566-A78C-6837B3F2C057}"/>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9242" y="6379067"/>
            <a:ext cx="2227258" cy="410872"/>
          </a:xfrm>
          <a:prstGeom prst="rect">
            <a:avLst/>
          </a:prstGeom>
        </p:spPr>
      </p:pic>
    </p:spTree>
    <p:extLst>
      <p:ext uri="{BB962C8B-B14F-4D97-AF65-F5344CB8AC3E}">
        <p14:creationId xmlns:p14="http://schemas.microsoft.com/office/powerpoint/2010/main" val="291451963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4_Title 1">
    <p:bg>
      <p:bgPr>
        <a:solidFill>
          <a:schemeClr val="accent4"/>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12192000" cy="6857687"/>
          </a:xfrm>
          <a:prstGeom prst="rect">
            <a:avLst/>
          </a:prstGeom>
        </p:spPr>
      </p:pic>
      <p:sp>
        <p:nvSpPr>
          <p:cNvPr id="2" name="Title 1"/>
          <p:cNvSpPr>
            <a:spLocks noGrp="1"/>
          </p:cNvSpPr>
          <p:nvPr>
            <p:ph type="ctrTitle" hasCustomPrompt="1"/>
          </p:nvPr>
        </p:nvSpPr>
        <p:spPr>
          <a:xfrm>
            <a:off x="7249628" y="4535726"/>
            <a:ext cx="4460865" cy="620683"/>
          </a:xfrm>
          <a:noFill/>
        </p:spPr>
        <p:txBody>
          <a:bodyPr wrap="square" lIns="0" tIns="0" rIns="0" bIns="0" rtlCol="0" anchor="b">
            <a:spAutoFit/>
          </a:bodyPr>
          <a:lstStyle>
            <a:lvl1pPr marL="0" algn="l" defTabSz="914400" rtl="0" eaLnBrk="1" latinLnBrk="0" hangingPunct="1">
              <a:lnSpc>
                <a:spcPct val="90000"/>
              </a:lnSpc>
              <a:spcBef>
                <a:spcPct val="0"/>
              </a:spcBef>
              <a:buNone/>
              <a:defRPr lang="en-AU" sz="4400" b="1" i="1" kern="1200" cap="none" spc="100" baseline="0" noProof="0" dirty="0">
                <a:solidFill>
                  <a:schemeClr val="accent3"/>
                </a:solidFill>
                <a:latin typeface="Montserrat Black" pitchFamily="2" charset="77"/>
                <a:ea typeface="+mn-ea"/>
                <a:cs typeface="+mn-cs"/>
              </a:defRPr>
            </a:lvl1pPr>
          </a:lstStyle>
          <a:p>
            <a:pPr lvl="0"/>
            <a:r>
              <a:rPr lang="en-AU" noProof="0" dirty="0"/>
              <a:t>Separator</a:t>
            </a:r>
          </a:p>
        </p:txBody>
      </p:sp>
      <p:sp>
        <p:nvSpPr>
          <p:cNvPr id="3" name="Subtitle 2"/>
          <p:cNvSpPr>
            <a:spLocks noGrp="1"/>
          </p:cNvSpPr>
          <p:nvPr>
            <p:ph type="subTitle" idx="1" hasCustomPrompt="1"/>
          </p:nvPr>
        </p:nvSpPr>
        <p:spPr>
          <a:xfrm>
            <a:off x="7249628" y="5270940"/>
            <a:ext cx="4460865" cy="597059"/>
          </a:xfrm>
          <a:prstGeom prst="rect">
            <a:avLst/>
          </a:prstGeom>
        </p:spPr>
        <p:txBody>
          <a:bodyPr>
            <a:normAutofit/>
          </a:bodyPr>
          <a:lstStyle>
            <a:lvl1pPr marL="0" indent="0" algn="l" defTabSz="914400" rtl="0" eaLnBrk="1" latinLnBrk="0" hangingPunct="1">
              <a:buNone/>
              <a:defRPr lang="en-AU" sz="2400" b="0" i="1" kern="1200" spc="100" baseline="0" noProof="0" dirty="0">
                <a:solidFill>
                  <a:schemeClr val="accent2"/>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a:t>Name of Next Section</a:t>
            </a:r>
          </a:p>
        </p:txBody>
      </p:sp>
      <p:pic>
        <p:nvPicPr>
          <p:cNvPr id="7" name="Picture 6">
            <a:extLst>
              <a:ext uri="{FF2B5EF4-FFF2-40B4-BE49-F238E27FC236}">
                <a16:creationId xmlns:a16="http://schemas.microsoft.com/office/drawing/2014/main" id="{5211DA2B-60CE-473D-B9EE-257EF1A3B68E}"/>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9242" y="6379067"/>
            <a:ext cx="2227258" cy="410872"/>
          </a:xfrm>
          <a:prstGeom prst="rect">
            <a:avLst/>
          </a:prstGeom>
        </p:spPr>
      </p:pic>
    </p:spTree>
    <p:extLst>
      <p:ext uri="{BB962C8B-B14F-4D97-AF65-F5344CB8AC3E}">
        <p14:creationId xmlns:p14="http://schemas.microsoft.com/office/powerpoint/2010/main" val="305427376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3_Title 1">
    <p:bg>
      <p:bgPr>
        <a:solidFill>
          <a:srgbClr val="FDFDFD"/>
        </a:solidFill>
        <a:effectLst/>
      </p:bgPr>
    </p:bg>
    <p:spTree>
      <p:nvGrpSpPr>
        <p:cNvPr id="1" name=""/>
        <p:cNvGrpSpPr/>
        <p:nvPr/>
      </p:nvGrpSpPr>
      <p:grpSpPr>
        <a:xfrm>
          <a:off x="0" y="0"/>
          <a:ext cx="0" cy="0"/>
          <a:chOff x="0" y="0"/>
          <a:chExt cx="0" cy="0"/>
        </a:xfrm>
      </p:grpSpPr>
      <p:pic>
        <p:nvPicPr>
          <p:cNvPr id="8" name="Picture 7" descr="BG_1.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6183125" y="2295692"/>
            <a:ext cx="4460865" cy="1218795"/>
          </a:xfrm>
          <a:noFill/>
        </p:spPr>
        <p:txBody>
          <a:bodyPr wrap="square" lIns="0" tIns="0" rIns="0" bIns="0" rtlCol="0" anchor="b">
            <a:spAutoFit/>
          </a:bodyPr>
          <a:lstStyle>
            <a:lvl1pPr marL="0" algn="l" defTabSz="914400" rtl="0" eaLnBrk="1" latinLnBrk="0" hangingPunct="1">
              <a:lnSpc>
                <a:spcPct val="90000"/>
              </a:lnSpc>
              <a:spcBef>
                <a:spcPct val="0"/>
              </a:spcBef>
              <a:buNone/>
              <a:defRPr lang="en-AU" sz="4400" b="1" i="1" kern="1200" cap="none" spc="100" baseline="0" noProof="0" dirty="0">
                <a:solidFill>
                  <a:srgbClr val="FFFFFF"/>
                </a:solidFill>
                <a:latin typeface="Montserrat Black" pitchFamily="2" charset="77"/>
                <a:ea typeface="+mn-ea"/>
                <a:cs typeface="+mn-cs"/>
              </a:defRPr>
            </a:lvl1pPr>
          </a:lstStyle>
          <a:p>
            <a:pPr lvl="0"/>
            <a:r>
              <a:rPr lang="en-AU" noProof="0" dirty="0"/>
              <a:t>Left Aligned</a:t>
            </a:r>
            <a:br>
              <a:rPr lang="en-AU" noProof="0" dirty="0"/>
            </a:br>
            <a:r>
              <a:rPr lang="en-AU" noProof="0" dirty="0"/>
              <a:t>Title Slide</a:t>
            </a:r>
          </a:p>
        </p:txBody>
      </p:sp>
      <p:sp>
        <p:nvSpPr>
          <p:cNvPr id="3" name="Subtitle 2"/>
          <p:cNvSpPr>
            <a:spLocks noGrp="1"/>
          </p:cNvSpPr>
          <p:nvPr>
            <p:ph type="subTitle" idx="1" hasCustomPrompt="1"/>
          </p:nvPr>
        </p:nvSpPr>
        <p:spPr>
          <a:xfrm>
            <a:off x="6183125" y="3742184"/>
            <a:ext cx="4460865" cy="370726"/>
          </a:xfrm>
          <a:prstGeom prst="rect">
            <a:avLst/>
          </a:prstGeom>
        </p:spPr>
        <p:txBody>
          <a:bodyPr>
            <a:normAutofit/>
          </a:bodyPr>
          <a:lstStyle>
            <a:lvl1pPr marL="0" indent="0" algn="l" defTabSz="914400" rtl="0" eaLnBrk="1" latinLnBrk="0" hangingPunct="1">
              <a:buNone/>
              <a:defRPr lang="en-AU" sz="2400" b="0" i="1" kern="1200" spc="100" noProof="0" dirty="0">
                <a:solidFill>
                  <a:srgbClr val="FFFFFF"/>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err="1"/>
              <a:t>Powerpoint</a:t>
            </a:r>
            <a:r>
              <a:rPr lang="en-AU" noProof="0" dirty="0"/>
              <a:t> Document</a:t>
            </a:r>
          </a:p>
        </p:txBody>
      </p:sp>
      <p:sp>
        <p:nvSpPr>
          <p:cNvPr id="21" name="Content Placeholder 20">
            <a:extLst>
              <a:ext uri="{FF2B5EF4-FFF2-40B4-BE49-F238E27FC236}">
                <a16:creationId xmlns:a16="http://schemas.microsoft.com/office/drawing/2014/main" id="{314DA786-94CB-1C49-B5FC-4F1E0AA4CAFB}"/>
              </a:ext>
            </a:extLst>
          </p:cNvPr>
          <p:cNvSpPr>
            <a:spLocks noGrp="1"/>
          </p:cNvSpPr>
          <p:nvPr>
            <p:ph sz="quarter" idx="11" hasCustomPrompt="1"/>
          </p:nvPr>
        </p:nvSpPr>
        <p:spPr>
          <a:xfrm>
            <a:off x="6183125" y="4343129"/>
            <a:ext cx="4460865" cy="641350"/>
          </a:xfrm>
        </p:spPr>
        <p:txBody>
          <a:bodyPr>
            <a:normAutofit/>
          </a:bodyPr>
          <a:lstStyle>
            <a:lvl1pPr marL="0" indent="0">
              <a:buNone/>
              <a:defRPr sz="1400" b="1" i="0">
                <a:solidFill>
                  <a:srgbClr val="FFFFFF"/>
                </a:solidFill>
                <a:latin typeface="Montserrat" pitchFamily="2" charset="77"/>
              </a:defRPr>
            </a:lvl1pPr>
            <a:lvl2pPr marL="177800" indent="0">
              <a:buNone/>
              <a:defRPr/>
            </a:lvl2pPr>
            <a:lvl3pPr marL="355600" indent="0">
              <a:buNone/>
              <a:defRPr/>
            </a:lvl3pPr>
            <a:lvl4pPr marL="622300" indent="0">
              <a:buNone/>
              <a:defRPr/>
            </a:lvl4pPr>
            <a:lvl5pPr marL="812800" indent="0">
              <a:buNone/>
              <a:defRPr/>
            </a:lvl5pPr>
          </a:lstStyle>
          <a:p>
            <a:pPr lvl="0"/>
            <a:r>
              <a:rPr lang="en-GB" dirty="0"/>
              <a:t>PRESENTED BY NAME GOES HERE</a:t>
            </a:r>
          </a:p>
          <a:p>
            <a:pPr lvl="0"/>
            <a:r>
              <a:rPr lang="en-GB" dirty="0"/>
              <a:t>TUESDAY 25 JUNE 2019</a:t>
            </a:r>
            <a:endParaRPr lang="en-US" dirty="0"/>
          </a:p>
        </p:txBody>
      </p:sp>
      <p:sp>
        <p:nvSpPr>
          <p:cNvPr id="6" name="Round Same-side Corner of Rectangle 6">
            <a:extLst>
              <a:ext uri="{FF2B5EF4-FFF2-40B4-BE49-F238E27FC236}">
                <a16:creationId xmlns:a16="http://schemas.microsoft.com/office/drawing/2014/main" id="{ED5265AA-F37E-4128-A2E8-FA761934EF88}"/>
              </a:ext>
            </a:extLst>
          </p:cNvPr>
          <p:cNvSpPr/>
          <p:nvPr userDrawn="1"/>
        </p:nvSpPr>
        <p:spPr>
          <a:xfrm>
            <a:off x="9857831" y="6289158"/>
            <a:ext cx="2177974" cy="568842"/>
          </a:xfrm>
          <a:prstGeom prst="round2SameRect">
            <a:avLst>
              <a:gd name="adj1" fmla="val 32581"/>
              <a:gd name="adj2"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27B1A871-B646-4D70-9DA8-F7C091FC46F3}"/>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9833189" y="6379067"/>
            <a:ext cx="2227258" cy="410872"/>
          </a:xfrm>
          <a:prstGeom prst="rect">
            <a:avLst/>
          </a:prstGeom>
        </p:spPr>
      </p:pic>
    </p:spTree>
    <p:extLst>
      <p:ext uri="{BB962C8B-B14F-4D97-AF65-F5344CB8AC3E}">
        <p14:creationId xmlns:p14="http://schemas.microsoft.com/office/powerpoint/2010/main" val="9669000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2">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D491FAF-4620-3C41-A391-B707CDC86D1A}"/>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1"/>
            <a:ext cx="9751512" cy="5721744"/>
          </a:xfrm>
          <a:prstGeom prst="rect">
            <a:avLst/>
          </a:prstGeom>
        </p:spPr>
      </p:pic>
      <p:sp>
        <p:nvSpPr>
          <p:cNvPr id="9" name="Title 1">
            <a:extLst>
              <a:ext uri="{FF2B5EF4-FFF2-40B4-BE49-F238E27FC236}">
                <a16:creationId xmlns:a16="http://schemas.microsoft.com/office/drawing/2014/main" id="{0044969D-B719-F34E-A0B2-9ADC39C2313D}"/>
              </a:ext>
            </a:extLst>
          </p:cNvPr>
          <p:cNvSpPr>
            <a:spLocks noGrp="1"/>
          </p:cNvSpPr>
          <p:nvPr>
            <p:ph type="ctrTitle" hasCustomPrompt="1"/>
          </p:nvPr>
        </p:nvSpPr>
        <p:spPr>
          <a:xfrm>
            <a:off x="5530594" y="3537658"/>
            <a:ext cx="6149928" cy="1218795"/>
          </a:xfrm>
          <a:noFill/>
        </p:spPr>
        <p:txBody>
          <a:bodyPr wrap="square" lIns="0" tIns="0" rIns="0" bIns="0" rtlCol="0" anchor="b">
            <a:spAutoFit/>
          </a:bodyPr>
          <a:lstStyle>
            <a:lvl1pPr marL="0" algn="l" defTabSz="914400" rtl="0" eaLnBrk="1" latinLnBrk="0" hangingPunct="1">
              <a:lnSpc>
                <a:spcPct val="90000"/>
              </a:lnSpc>
              <a:spcBef>
                <a:spcPct val="0"/>
              </a:spcBef>
              <a:buNone/>
              <a:defRPr lang="en-AU" sz="4400" b="1" i="1" kern="1200" cap="none" spc="100" baseline="0" noProof="0" dirty="0">
                <a:solidFill>
                  <a:srgbClr val="FFFFFF"/>
                </a:solidFill>
                <a:latin typeface="Montserrat Black" pitchFamily="2" charset="77"/>
                <a:ea typeface="+mn-ea"/>
                <a:cs typeface="+mn-cs"/>
              </a:defRPr>
            </a:lvl1pPr>
          </a:lstStyle>
          <a:p>
            <a:pPr lvl="0"/>
            <a:r>
              <a:rPr lang="en-AU" noProof="0" dirty="0"/>
              <a:t>Left Aligned</a:t>
            </a:r>
            <a:br>
              <a:rPr lang="en-AU" noProof="0" dirty="0"/>
            </a:br>
            <a:r>
              <a:rPr lang="en-AU" noProof="0" dirty="0"/>
              <a:t>Title Slide</a:t>
            </a:r>
          </a:p>
        </p:txBody>
      </p:sp>
      <p:sp>
        <p:nvSpPr>
          <p:cNvPr id="10" name="Subtitle 2">
            <a:extLst>
              <a:ext uri="{FF2B5EF4-FFF2-40B4-BE49-F238E27FC236}">
                <a16:creationId xmlns:a16="http://schemas.microsoft.com/office/drawing/2014/main" id="{A499F6ED-31CC-B64A-AE60-EF83BFD7B6E3}"/>
              </a:ext>
            </a:extLst>
          </p:cNvPr>
          <p:cNvSpPr>
            <a:spLocks noGrp="1"/>
          </p:cNvSpPr>
          <p:nvPr>
            <p:ph type="subTitle" idx="1" hasCustomPrompt="1"/>
          </p:nvPr>
        </p:nvSpPr>
        <p:spPr>
          <a:xfrm>
            <a:off x="5530594" y="4984150"/>
            <a:ext cx="6149928" cy="370726"/>
          </a:xfrm>
          <a:prstGeom prst="rect">
            <a:avLst/>
          </a:prstGeom>
        </p:spPr>
        <p:txBody>
          <a:bodyPr>
            <a:normAutofit/>
          </a:bodyPr>
          <a:lstStyle>
            <a:lvl1pPr marL="0" indent="0" algn="l" defTabSz="914400" rtl="0" eaLnBrk="1" latinLnBrk="0" hangingPunct="1">
              <a:buNone/>
              <a:defRPr lang="en-AU" sz="2400" b="0" i="1" kern="1200" spc="100" noProof="0" dirty="0">
                <a:solidFill>
                  <a:srgbClr val="FFFFFF"/>
                </a:solidFill>
                <a:latin typeface="Montserrat Light" pitchFamily="2" charset="77"/>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noProof="0" dirty="0" err="1"/>
              <a:t>Powerpoint</a:t>
            </a:r>
            <a:r>
              <a:rPr lang="en-AU" noProof="0" dirty="0"/>
              <a:t> Document</a:t>
            </a:r>
          </a:p>
        </p:txBody>
      </p:sp>
      <p:sp>
        <p:nvSpPr>
          <p:cNvPr id="11" name="Content Placeholder 20">
            <a:extLst>
              <a:ext uri="{FF2B5EF4-FFF2-40B4-BE49-F238E27FC236}">
                <a16:creationId xmlns:a16="http://schemas.microsoft.com/office/drawing/2014/main" id="{D2D666D5-7EFA-6347-86CE-A6B4ECF12549}"/>
              </a:ext>
            </a:extLst>
          </p:cNvPr>
          <p:cNvSpPr>
            <a:spLocks noGrp="1"/>
          </p:cNvSpPr>
          <p:nvPr>
            <p:ph sz="quarter" idx="11" hasCustomPrompt="1"/>
          </p:nvPr>
        </p:nvSpPr>
        <p:spPr>
          <a:xfrm>
            <a:off x="5530594" y="5585095"/>
            <a:ext cx="6149928" cy="641350"/>
          </a:xfrm>
        </p:spPr>
        <p:txBody>
          <a:bodyPr>
            <a:normAutofit/>
          </a:bodyPr>
          <a:lstStyle>
            <a:lvl1pPr marL="0" indent="0">
              <a:buNone/>
              <a:defRPr sz="1400" b="1" i="0">
                <a:solidFill>
                  <a:srgbClr val="FFFFFF"/>
                </a:solidFill>
                <a:latin typeface="Montserrat" pitchFamily="2" charset="77"/>
              </a:defRPr>
            </a:lvl1pPr>
            <a:lvl2pPr marL="177800" indent="0">
              <a:buNone/>
              <a:defRPr/>
            </a:lvl2pPr>
            <a:lvl3pPr marL="355600" indent="0">
              <a:buNone/>
              <a:defRPr/>
            </a:lvl3pPr>
            <a:lvl4pPr marL="622300" indent="0">
              <a:buNone/>
              <a:defRPr/>
            </a:lvl4pPr>
            <a:lvl5pPr marL="812800" indent="0">
              <a:buNone/>
              <a:defRPr/>
            </a:lvl5pPr>
          </a:lstStyle>
          <a:p>
            <a:pPr lvl="0"/>
            <a:r>
              <a:rPr lang="en-GB" dirty="0"/>
              <a:t>PRESENTED BY NAME GOES HERE</a:t>
            </a:r>
          </a:p>
          <a:p>
            <a:pPr lvl="0"/>
            <a:r>
              <a:rPr lang="en-GB" dirty="0"/>
              <a:t>TUESDAY 25 JUNE 2019</a:t>
            </a:r>
            <a:endParaRPr lang="en-US" dirty="0"/>
          </a:p>
        </p:txBody>
      </p:sp>
      <p:sp>
        <p:nvSpPr>
          <p:cNvPr id="6" name="Round Same-side Corner of Rectangle 6">
            <a:extLst>
              <a:ext uri="{FF2B5EF4-FFF2-40B4-BE49-F238E27FC236}">
                <a16:creationId xmlns:a16="http://schemas.microsoft.com/office/drawing/2014/main" id="{B695E60B-7BAD-4032-BDEE-BEA978B1138A}"/>
              </a:ext>
            </a:extLst>
          </p:cNvPr>
          <p:cNvSpPr/>
          <p:nvPr userDrawn="1"/>
        </p:nvSpPr>
        <p:spPr>
          <a:xfrm>
            <a:off x="273884" y="6289158"/>
            <a:ext cx="2177974" cy="568842"/>
          </a:xfrm>
          <a:prstGeom prst="round2SameRect">
            <a:avLst>
              <a:gd name="adj1" fmla="val 32581"/>
              <a:gd name="adj2"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A3257929-481C-48F1-8B62-FF53C594CA9E}"/>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249242" y="6379067"/>
            <a:ext cx="2227258" cy="410872"/>
          </a:xfrm>
          <a:prstGeom prst="rect">
            <a:avLst/>
          </a:prstGeom>
        </p:spPr>
      </p:pic>
    </p:spTree>
    <p:extLst>
      <p:ext uri="{BB962C8B-B14F-4D97-AF65-F5344CB8AC3E}">
        <p14:creationId xmlns:p14="http://schemas.microsoft.com/office/powerpoint/2010/main" val="363597000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D0B76CA-E6CB-4E5D-869C-8296021B0465}"/>
              </a:ext>
            </a:extLst>
          </p:cNvPr>
          <p:cNvPicPr>
            <a:picLocks noChangeAspect="1"/>
          </p:cNvPicPr>
          <p:nvPr userDrawn="1"/>
        </p:nvPicPr>
        <p:blipFill>
          <a:blip r:embed="rId32" cstate="email">
            <a:extLst>
              <a:ext uri="{28A0092B-C50C-407E-A947-70E740481C1C}">
                <a14:useLocalDpi xmlns:a14="http://schemas.microsoft.com/office/drawing/2010/main"/>
              </a:ext>
            </a:extLst>
          </a:blip>
          <a:stretch>
            <a:fillRect/>
          </a:stretch>
        </p:blipFill>
        <p:spPr>
          <a:xfrm>
            <a:off x="9732109" y="54203"/>
            <a:ext cx="2459891" cy="755002"/>
          </a:xfrm>
          <a:prstGeom prst="rect">
            <a:avLst/>
          </a:prstGeom>
        </p:spPr>
      </p:pic>
      <p:sp>
        <p:nvSpPr>
          <p:cNvPr id="2" name="Title Placeholder 1"/>
          <p:cNvSpPr>
            <a:spLocks noGrp="1"/>
          </p:cNvSpPr>
          <p:nvPr>
            <p:ph type="title"/>
          </p:nvPr>
        </p:nvSpPr>
        <p:spPr>
          <a:xfrm>
            <a:off x="442914" y="408463"/>
            <a:ext cx="9415461" cy="556738"/>
          </a:xfrm>
          <a:prstGeom prst="rect">
            <a:avLst/>
          </a:prstGeom>
        </p:spPr>
        <p:txBody>
          <a:bodyPr vert="horz" lIns="0" tIns="0" rIns="0" bIns="0" rtlCol="0" anchor="ctr">
            <a:noAutofit/>
          </a:bodyPr>
          <a:lstStyle/>
          <a:p>
            <a:r>
              <a:rPr lang="en-AU" noProof="0" dirty="0"/>
              <a:t>Slide title goes here</a:t>
            </a:r>
          </a:p>
        </p:txBody>
      </p:sp>
      <p:sp>
        <p:nvSpPr>
          <p:cNvPr id="13" name="TextBox 12"/>
          <p:cNvSpPr txBox="1"/>
          <p:nvPr userDrawn="1"/>
        </p:nvSpPr>
        <p:spPr>
          <a:xfrm>
            <a:off x="10896599" y="6654800"/>
            <a:ext cx="1042117" cy="167640"/>
          </a:xfrm>
          <a:prstGeom prst="rect">
            <a:avLst/>
          </a:prstGeom>
        </p:spPr>
        <p:txBody>
          <a:bodyPr wrap="none" lIns="0" tIns="0" rIns="0" bIns="0"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2E8978-9458-42AA-97E2-67A5FF716903}" type="slidenum">
              <a:rPr lang="en-AU" sz="800" smtClean="0">
                <a:solidFill>
                  <a:schemeClr val="bg1"/>
                </a:solidFill>
                <a:latin typeface="Century Gothic" panose="020B0502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AU" sz="800" dirty="0">
              <a:solidFill>
                <a:schemeClr val="bg1"/>
              </a:solidFill>
              <a:latin typeface="Century Gothic" panose="020B0502020202020204" pitchFamily="34" charset="0"/>
            </a:endParaRPr>
          </a:p>
        </p:txBody>
      </p:sp>
      <p:sp>
        <p:nvSpPr>
          <p:cNvPr id="4" name="Text Placeholder 3"/>
          <p:cNvSpPr>
            <a:spLocks noGrp="1"/>
          </p:cNvSpPr>
          <p:nvPr>
            <p:ph type="body" idx="1"/>
          </p:nvPr>
        </p:nvSpPr>
        <p:spPr>
          <a:xfrm>
            <a:off x="442913" y="1295400"/>
            <a:ext cx="11306175" cy="5178004"/>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2394708072"/>
      </p:ext>
    </p:extLst>
  </p:cSld>
  <p:clrMap bg1="lt1" tx1="dk1" bg2="lt2" tx2="dk2" accent1="accent1" accent2="accent2" accent3="accent3" accent4="accent4" accent5="accent5" accent6="accent6" hlink="hlink" folHlink="folHlink"/>
  <p:sldLayoutIdLst>
    <p:sldLayoutId id="2147483697" r:id="rId1"/>
    <p:sldLayoutId id="2147483742" r:id="rId2"/>
    <p:sldLayoutId id="2147483743" r:id="rId3"/>
    <p:sldLayoutId id="2147483744" r:id="rId4"/>
    <p:sldLayoutId id="2147483738" r:id="rId5"/>
    <p:sldLayoutId id="2147483739" r:id="rId6"/>
    <p:sldLayoutId id="2147483741" r:id="rId7"/>
    <p:sldLayoutId id="2147483740" r:id="rId8"/>
    <p:sldLayoutId id="2147483727" r:id="rId9"/>
    <p:sldLayoutId id="2147483728" r:id="rId10"/>
    <p:sldLayoutId id="2147483707" r:id="rId11"/>
    <p:sldLayoutId id="2147483708" r:id="rId12"/>
    <p:sldLayoutId id="2147483711" r:id="rId13"/>
    <p:sldLayoutId id="2147483731" r:id="rId14"/>
    <p:sldLayoutId id="2147483710" r:id="rId15"/>
    <p:sldLayoutId id="2147483713" r:id="rId16"/>
    <p:sldLayoutId id="2147483714" r:id="rId17"/>
    <p:sldLayoutId id="2147483729" r:id="rId18"/>
    <p:sldLayoutId id="2147483732" r:id="rId19"/>
    <p:sldLayoutId id="2147483733" r:id="rId20"/>
    <p:sldLayoutId id="2147483735" r:id="rId21"/>
    <p:sldLayoutId id="2147483734" r:id="rId22"/>
    <p:sldLayoutId id="2147483721" r:id="rId23"/>
    <p:sldLayoutId id="2147483736" r:id="rId24"/>
    <p:sldLayoutId id="2147483730" r:id="rId25"/>
    <p:sldLayoutId id="2147483719" r:id="rId26"/>
    <p:sldLayoutId id="2147483716" r:id="rId27"/>
    <p:sldLayoutId id="2147483717" r:id="rId28"/>
    <p:sldLayoutId id="2147483718" r:id="rId29"/>
    <p:sldLayoutId id="2147483745" r:id="rId30"/>
  </p:sldLayoutIdLst>
  <p:transition>
    <p:fade/>
  </p:transition>
  <p:hf sldNum="0" hdr="0" ftr="0" dt="0"/>
  <p:txStyles>
    <p:titleStyle>
      <a:lvl1pPr marL="0" algn="l" defTabSz="914400" rtl="0" eaLnBrk="1" latinLnBrk="0" hangingPunct="1">
        <a:lnSpc>
          <a:spcPct val="90000"/>
        </a:lnSpc>
        <a:spcBef>
          <a:spcPct val="0"/>
        </a:spcBef>
        <a:buNone/>
        <a:defRPr lang="en-AU" sz="3600" b="1" i="1" kern="1200" cap="none" spc="100" baseline="0" noProof="0" dirty="0">
          <a:solidFill>
            <a:schemeClr val="accent5"/>
          </a:solidFill>
          <a:latin typeface="Montserrat Black" pitchFamily="2" charset="77"/>
          <a:ea typeface="+mn-ea"/>
          <a:cs typeface="+mn-cs"/>
        </a:defRPr>
      </a:lvl1pPr>
    </p:titleStyle>
    <p:bodyStyle>
      <a:lvl1pPr marL="1778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lang="en-AU" sz="1800" b="0" i="0" kern="1200" noProof="0" dirty="0">
          <a:solidFill>
            <a:schemeClr val="tx1"/>
          </a:solidFill>
          <a:latin typeface="Montserrat Light" pitchFamily="2" charset="77"/>
          <a:ea typeface="+mn-ea"/>
          <a:cs typeface="+mn-cs"/>
        </a:defRPr>
      </a:lvl1pPr>
      <a:lvl2pPr marL="355600" marR="0" indent="-177800" algn="l" defTabSz="914400" rtl="0" eaLnBrk="1" fontAlgn="auto" latinLnBrk="0" hangingPunct="1">
        <a:lnSpc>
          <a:spcPct val="100000"/>
        </a:lnSpc>
        <a:spcBef>
          <a:spcPts val="0"/>
        </a:spcBef>
        <a:spcAft>
          <a:spcPts val="600"/>
        </a:spcAft>
        <a:buClrTx/>
        <a:buSzTx/>
        <a:buFont typeface="Verdana" panose="020B0606020202030204" pitchFamily="34" charset="0"/>
        <a:buChar char="–"/>
        <a:tabLst/>
        <a:defRPr sz="1800" b="0" i="0" kern="1200">
          <a:solidFill>
            <a:schemeClr val="tx1"/>
          </a:solidFill>
          <a:latin typeface="Montserrat Light" pitchFamily="2" charset="77"/>
          <a:ea typeface="+mn-ea"/>
          <a:cs typeface="+mn-cs"/>
        </a:defRPr>
      </a:lvl2pPr>
      <a:lvl3pPr marL="533400" marR="0" indent="-177800" algn="l" defTabSz="914400" rtl="0" eaLnBrk="1" fontAlgn="auto" latinLnBrk="0" hangingPunct="1">
        <a:lnSpc>
          <a:spcPct val="100000"/>
        </a:lnSpc>
        <a:spcBef>
          <a:spcPts val="0"/>
        </a:spcBef>
        <a:spcAft>
          <a:spcPts val="600"/>
        </a:spcAft>
        <a:buClrTx/>
        <a:buSzTx/>
        <a:buFont typeface="Verdana" panose="020B0604020202020204" pitchFamily="34" charset="0"/>
        <a:buChar char="•"/>
        <a:tabLst/>
        <a:defRPr sz="1800" b="0" i="0" kern="1200">
          <a:solidFill>
            <a:schemeClr val="tx1"/>
          </a:solidFill>
          <a:latin typeface="Montserrat Light" pitchFamily="2" charset="77"/>
          <a:ea typeface="+mn-ea"/>
          <a:cs typeface="+mn-cs"/>
        </a:defRPr>
      </a:lvl3pPr>
      <a:lvl4pPr marL="812800" indent="-190500" algn="l" defTabSz="914400" rtl="0" eaLnBrk="1" latinLnBrk="0" hangingPunct="1">
        <a:lnSpc>
          <a:spcPct val="100000"/>
        </a:lnSpc>
        <a:spcBef>
          <a:spcPts val="0"/>
        </a:spcBef>
        <a:spcAft>
          <a:spcPts val="600"/>
        </a:spcAft>
        <a:buClrTx/>
        <a:buFont typeface="Century Gothic" panose="020B0502020202020204" pitchFamily="34" charset="0"/>
        <a:buChar char="–"/>
        <a:defRPr sz="1600" b="0" i="0" kern="1200">
          <a:solidFill>
            <a:schemeClr val="tx1"/>
          </a:solidFill>
          <a:latin typeface="Montserrat Light" pitchFamily="2" charset="77"/>
          <a:ea typeface="+mn-ea"/>
          <a:cs typeface="+mn-cs"/>
        </a:defRPr>
      </a:lvl4pPr>
      <a:lvl5pPr marL="990600" indent="-177800" algn="l" defTabSz="914400" rtl="0" eaLnBrk="1" latinLnBrk="0" hangingPunct="1">
        <a:lnSpc>
          <a:spcPct val="100000"/>
        </a:lnSpc>
        <a:spcBef>
          <a:spcPts val="0"/>
        </a:spcBef>
        <a:spcAft>
          <a:spcPts val="600"/>
        </a:spcAft>
        <a:buClrTx/>
        <a:buFont typeface="Verdana" panose="020B0604020202020204" pitchFamily="34" charset="0"/>
        <a:buChar char="•"/>
        <a:defRPr sz="1600" b="0" i="0" kern="1200">
          <a:solidFill>
            <a:schemeClr val="tx1"/>
          </a:solidFill>
          <a:latin typeface="Montserrat Light" pitchFamily="2" charset="77"/>
          <a:ea typeface="+mn-ea"/>
          <a:cs typeface="+mn-cs"/>
        </a:defRPr>
      </a:lvl5pPr>
      <a:lvl6pPr marL="2514600" indent="-228600" algn="l" defTabSz="914400" rtl="0" eaLnBrk="1" latinLnBrk="0" hangingPunct="1">
        <a:lnSpc>
          <a:spcPct val="90000"/>
        </a:lnSpc>
        <a:spcBef>
          <a:spcPts val="500"/>
        </a:spcBef>
        <a:buFont typeface="Verdana"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Verdana"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Verdana"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Verdana"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279">
          <p15:clr>
            <a:srgbClr val="F26B43"/>
          </p15:clr>
        </p15:guide>
        <p15:guide id="5" pos="1980" userDrawn="1">
          <p15:clr>
            <a:srgbClr val="F26B43"/>
          </p15:clr>
        </p15:guide>
        <p15:guide id="6" pos="3784">
          <p15:clr>
            <a:srgbClr val="F26B43"/>
          </p15:clr>
        </p15:guide>
        <p15:guide id="7" pos="3896">
          <p15:clr>
            <a:srgbClr val="F26B43"/>
          </p15:clr>
        </p15:guide>
        <p15:guide id="8" pos="5586" userDrawn="1">
          <p15:clr>
            <a:srgbClr val="F26B43"/>
          </p15:clr>
        </p15:guide>
        <p15:guide id="9" pos="5700" userDrawn="1">
          <p15:clr>
            <a:srgbClr val="F26B43"/>
          </p15:clr>
        </p15:guide>
        <p15:guide id="12" pos="7401" userDrawn="1">
          <p15:clr>
            <a:srgbClr val="F26B43"/>
          </p15:clr>
        </p15:guide>
        <p15:guide id="13" pos="209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confluence.budgetdirect.com.au/pages/viewpage.action?pageId=366202763" TargetMode="External"/><Relationship Id="rId7" Type="http://schemas.openxmlformats.org/officeDocument/2006/relationships/hyperlink" Target="https://confluence.budgetdirect.com.au/pages/viewpage.action?pageId=388396391" TargetMode="External"/><Relationship Id="rId2" Type="http://schemas.openxmlformats.org/officeDocument/2006/relationships/hyperlink" Target="https://confluence.budgetdirect.com.au/pages/viewpage.action?pageId=388394052" TargetMode="External"/><Relationship Id="rId1" Type="http://schemas.openxmlformats.org/officeDocument/2006/relationships/slideLayout" Target="../slideLayouts/slideLayout16.xml"/><Relationship Id="rId6" Type="http://schemas.openxmlformats.org/officeDocument/2006/relationships/hyperlink" Target="https://confluence.budgetdirect.com.au/pages/viewpage.action?pageId=388394704" TargetMode="External"/><Relationship Id="rId5" Type="http://schemas.openxmlformats.org/officeDocument/2006/relationships/hyperlink" Target="https://confluence.budgetdirect.com.au/pages/viewpage.action?pageId=388394607" TargetMode="External"/><Relationship Id="rId4" Type="http://schemas.openxmlformats.org/officeDocument/2006/relationships/hyperlink" Target="https://confluence.budgetdirect.com.au/pages/viewpage.action?pageId=361017972"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hyperlink" Target="https://en.wikipedia.org/wiki/List_of_system_quality_attributes" TargetMode="Externa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3BE49-CFCA-E448-98EE-32203AC44676}"/>
              </a:ext>
            </a:extLst>
          </p:cNvPr>
          <p:cNvSpPr>
            <a:spLocks noGrp="1"/>
          </p:cNvSpPr>
          <p:nvPr>
            <p:ph type="ctrTitle"/>
          </p:nvPr>
        </p:nvSpPr>
        <p:spPr>
          <a:xfrm>
            <a:off x="5530594" y="4147055"/>
            <a:ext cx="6149928" cy="609398"/>
          </a:xfrm>
        </p:spPr>
        <p:txBody>
          <a:bodyPr/>
          <a:lstStyle/>
          <a:p>
            <a:r>
              <a:rPr lang="en-US" dirty="0"/>
              <a:t>Facilitator Guide </a:t>
            </a:r>
          </a:p>
        </p:txBody>
      </p:sp>
      <p:sp>
        <p:nvSpPr>
          <p:cNvPr id="3" name="Subtitle 2">
            <a:extLst>
              <a:ext uri="{FF2B5EF4-FFF2-40B4-BE49-F238E27FC236}">
                <a16:creationId xmlns:a16="http://schemas.microsoft.com/office/drawing/2014/main" id="{AD863666-25D6-6F41-A555-95EA2B567777}"/>
              </a:ext>
            </a:extLst>
          </p:cNvPr>
          <p:cNvSpPr>
            <a:spLocks noGrp="1"/>
          </p:cNvSpPr>
          <p:nvPr>
            <p:ph type="subTitle" idx="1"/>
          </p:nvPr>
        </p:nvSpPr>
        <p:spPr/>
        <p:txBody>
          <a:bodyPr/>
          <a:lstStyle/>
          <a:p>
            <a:r>
              <a:rPr lang="en-US" dirty="0"/>
              <a:t>Deliver Modes</a:t>
            </a:r>
          </a:p>
        </p:txBody>
      </p:sp>
      <p:sp>
        <p:nvSpPr>
          <p:cNvPr id="4" name="Content Placeholder 3">
            <a:extLst>
              <a:ext uri="{FF2B5EF4-FFF2-40B4-BE49-F238E27FC236}">
                <a16:creationId xmlns:a16="http://schemas.microsoft.com/office/drawing/2014/main" id="{45F0411A-36CA-7D4A-B3E2-6491750DAA5D}"/>
              </a:ext>
            </a:extLst>
          </p:cNvPr>
          <p:cNvSpPr>
            <a:spLocks noGrp="1"/>
          </p:cNvSpPr>
          <p:nvPr>
            <p:ph sz="quarter" idx="11"/>
          </p:nvPr>
        </p:nvSpPr>
        <p:spPr/>
        <p:txBody>
          <a:bodyPr/>
          <a:lstStyle/>
          <a:p>
            <a:r>
              <a:rPr lang="en-US" dirty="0"/>
              <a:t>Version 0.1</a:t>
            </a:r>
          </a:p>
          <a:p>
            <a:r>
              <a:rPr lang="en-US" dirty="0"/>
              <a:t>Last modified by Mike </a:t>
            </a:r>
            <a:r>
              <a:rPr lang="en-US"/>
              <a:t>Burns 2022-05-18</a:t>
            </a:r>
            <a:endParaRPr lang="en-US" dirty="0"/>
          </a:p>
        </p:txBody>
      </p:sp>
    </p:spTree>
    <p:extLst>
      <p:ext uri="{BB962C8B-B14F-4D97-AF65-F5344CB8AC3E}">
        <p14:creationId xmlns:p14="http://schemas.microsoft.com/office/powerpoint/2010/main" val="249234137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630A5-1363-4CF6-99EB-63E3A31D0C8A}"/>
              </a:ext>
            </a:extLst>
          </p:cNvPr>
          <p:cNvSpPr>
            <a:spLocks noGrp="1"/>
          </p:cNvSpPr>
          <p:nvPr>
            <p:ph type="title"/>
          </p:nvPr>
        </p:nvSpPr>
        <p:spPr>
          <a:xfrm>
            <a:off x="442914" y="408463"/>
            <a:ext cx="9415461" cy="556738"/>
          </a:xfrm>
        </p:spPr>
        <p:txBody>
          <a:bodyPr/>
          <a:lstStyle/>
          <a:p>
            <a:r>
              <a:rPr lang="en-AU" dirty="0"/>
              <a:t>Approach</a:t>
            </a:r>
          </a:p>
        </p:txBody>
      </p:sp>
      <p:sp>
        <p:nvSpPr>
          <p:cNvPr id="3" name="Content Placeholder 2">
            <a:extLst>
              <a:ext uri="{FF2B5EF4-FFF2-40B4-BE49-F238E27FC236}">
                <a16:creationId xmlns:a16="http://schemas.microsoft.com/office/drawing/2014/main" id="{4C4AACDD-C097-43D7-81BE-51267ABD4581}"/>
              </a:ext>
            </a:extLst>
          </p:cNvPr>
          <p:cNvSpPr>
            <a:spLocks noGrp="1"/>
          </p:cNvSpPr>
          <p:nvPr>
            <p:ph idx="11"/>
          </p:nvPr>
        </p:nvSpPr>
        <p:spPr>
          <a:xfrm>
            <a:off x="442913" y="1303312"/>
            <a:ext cx="11306175" cy="4560941"/>
          </a:xfrm>
        </p:spPr>
        <p:txBody>
          <a:bodyPr/>
          <a:lstStyle/>
          <a:p>
            <a:r>
              <a:rPr lang="en-AU" dirty="0"/>
              <a:t>Solutions are beyond software. All software development has to be supported by people and processes, as well as the relevant infrastructure and technology.</a:t>
            </a:r>
          </a:p>
          <a:p>
            <a:r>
              <a:rPr lang="en-AU" dirty="0"/>
              <a:t>The solution delivery should look beyond the defined software requirements to ensure that the software being developed is in alignment with the business strategies, goals and processes.</a:t>
            </a:r>
          </a:p>
          <a:p>
            <a:r>
              <a:rPr lang="en-AU" dirty="0"/>
              <a:t>Solutions typically encompass many dimensions of an organisation.</a:t>
            </a:r>
          </a:p>
          <a:p>
            <a:endParaRPr lang="en-AU" dirty="0"/>
          </a:p>
          <a:p>
            <a:endParaRPr lang="en-AU" dirty="0"/>
          </a:p>
          <a:p>
            <a:r>
              <a:rPr lang="en-AU" dirty="0"/>
              <a:t>End to End teams work through applying the change/s, with a continuous plan-do-check-act cycle.</a:t>
            </a:r>
          </a:p>
          <a:p>
            <a:r>
              <a:rPr lang="en-AU" dirty="0"/>
              <a:t>Change management activities are undertaken during delivery to ensure the impacted parties and interested stakeholders are aware and prepared for the change when it is deployed. </a:t>
            </a:r>
          </a:p>
          <a:p>
            <a:endParaRPr lang="en-AU" dirty="0"/>
          </a:p>
        </p:txBody>
      </p:sp>
    </p:spTree>
    <p:extLst>
      <p:ext uri="{BB962C8B-B14F-4D97-AF65-F5344CB8AC3E}">
        <p14:creationId xmlns:p14="http://schemas.microsoft.com/office/powerpoint/2010/main" val="85833396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D234D46-C7F1-476F-AF14-D628EF219258}"/>
              </a:ext>
            </a:extLst>
          </p:cNvPr>
          <p:cNvSpPr>
            <a:spLocks noGrp="1"/>
          </p:cNvSpPr>
          <p:nvPr>
            <p:ph type="title"/>
          </p:nvPr>
        </p:nvSpPr>
        <p:spPr/>
        <p:txBody>
          <a:bodyPr/>
          <a:lstStyle/>
          <a:p>
            <a:r>
              <a:rPr lang="en-AU" dirty="0"/>
              <a:t>DevOps</a:t>
            </a:r>
          </a:p>
        </p:txBody>
      </p:sp>
      <p:pic>
        <p:nvPicPr>
          <p:cNvPr id="5" name="Picture 4">
            <a:extLst>
              <a:ext uri="{FF2B5EF4-FFF2-40B4-BE49-F238E27FC236}">
                <a16:creationId xmlns:a16="http://schemas.microsoft.com/office/drawing/2014/main" id="{C738FA3B-2865-4BC7-9ADD-1047C9CDF52D}"/>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333625" y="-78083"/>
            <a:ext cx="7020726" cy="7014165"/>
          </a:xfrm>
          <a:prstGeom prst="rect">
            <a:avLst/>
          </a:prstGeom>
        </p:spPr>
      </p:pic>
      <p:pic>
        <p:nvPicPr>
          <p:cNvPr id="6" name="Picture 5">
            <a:extLst>
              <a:ext uri="{FF2B5EF4-FFF2-40B4-BE49-F238E27FC236}">
                <a16:creationId xmlns:a16="http://schemas.microsoft.com/office/drawing/2014/main" id="{8DC2A1DC-D906-44D7-AEA6-0D27767B5913}"/>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0743388" y="5408023"/>
            <a:ext cx="1448612" cy="1449977"/>
          </a:xfrm>
          <a:prstGeom prst="rect">
            <a:avLst/>
          </a:prstGeom>
        </p:spPr>
      </p:pic>
      <p:sp>
        <p:nvSpPr>
          <p:cNvPr id="2" name="TextBox 1">
            <a:extLst>
              <a:ext uri="{FF2B5EF4-FFF2-40B4-BE49-F238E27FC236}">
                <a16:creationId xmlns:a16="http://schemas.microsoft.com/office/drawing/2014/main" id="{1379FE10-9830-4E5F-9E40-538DC4BAD91D}"/>
              </a:ext>
            </a:extLst>
          </p:cNvPr>
          <p:cNvSpPr txBox="1"/>
          <p:nvPr/>
        </p:nvSpPr>
        <p:spPr>
          <a:xfrm>
            <a:off x="10852783" y="5022949"/>
            <a:ext cx="1229824" cy="461665"/>
          </a:xfrm>
          <a:prstGeom prst="rect">
            <a:avLst/>
          </a:prstGeom>
          <a:noFill/>
        </p:spPr>
        <p:txBody>
          <a:bodyPr wrap="none" rtlCol="0">
            <a:spAutoFit/>
          </a:bodyPr>
          <a:lstStyle/>
          <a:p>
            <a:pPr algn="ctr"/>
            <a:r>
              <a:rPr lang="en-AU" sz="1200" dirty="0"/>
              <a:t>Eventually </a:t>
            </a:r>
          </a:p>
          <a:p>
            <a:pPr algn="ctr"/>
            <a:r>
              <a:rPr lang="en-AU" sz="1200" dirty="0"/>
              <a:t>DevSecOps…</a:t>
            </a:r>
          </a:p>
        </p:txBody>
      </p:sp>
    </p:spTree>
    <p:extLst>
      <p:ext uri="{BB962C8B-B14F-4D97-AF65-F5344CB8AC3E}">
        <p14:creationId xmlns:p14="http://schemas.microsoft.com/office/powerpoint/2010/main" val="213363123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2EF5B-27CA-4A5B-984D-C70A9CC18B53}"/>
              </a:ext>
            </a:extLst>
          </p:cNvPr>
          <p:cNvSpPr>
            <a:spLocks noGrp="1"/>
          </p:cNvSpPr>
          <p:nvPr>
            <p:ph type="title"/>
          </p:nvPr>
        </p:nvSpPr>
        <p:spPr/>
        <p:txBody>
          <a:bodyPr/>
          <a:lstStyle/>
          <a:p>
            <a:r>
              <a:rPr lang="en-AU" dirty="0"/>
              <a:t>Activities</a:t>
            </a:r>
          </a:p>
        </p:txBody>
      </p:sp>
      <p:sp>
        <p:nvSpPr>
          <p:cNvPr id="3" name="Content Placeholder 2">
            <a:extLst>
              <a:ext uri="{FF2B5EF4-FFF2-40B4-BE49-F238E27FC236}">
                <a16:creationId xmlns:a16="http://schemas.microsoft.com/office/drawing/2014/main" id="{DFA786B2-3D04-494F-A18A-327A2CB7346E}"/>
              </a:ext>
            </a:extLst>
          </p:cNvPr>
          <p:cNvSpPr>
            <a:spLocks noGrp="1"/>
          </p:cNvSpPr>
          <p:nvPr>
            <p:ph idx="11"/>
          </p:nvPr>
        </p:nvSpPr>
        <p:spPr/>
        <p:txBody>
          <a:bodyPr>
            <a:normAutofit fontScale="92500" lnSpcReduction="10000"/>
          </a:bodyPr>
          <a:lstStyle/>
          <a:p>
            <a:r>
              <a:rPr lang="en-AU" dirty="0"/>
              <a:t>Establish the development and Continuous Integration and Continuous deployment environments and tools</a:t>
            </a:r>
          </a:p>
          <a:p>
            <a:r>
              <a:rPr lang="en-AU" dirty="0"/>
              <a:t>Define standards and practices for Dev and Test</a:t>
            </a:r>
          </a:p>
          <a:p>
            <a:r>
              <a:rPr lang="en-AU" dirty="0"/>
              <a:t>Formalise and ratify the cross-team(s) communication approach including remote and dependent teams</a:t>
            </a:r>
          </a:p>
          <a:p>
            <a:r>
              <a:rPr lang="en-AU" dirty="0"/>
              <a:t>Take the highest priority activities and plan when they will be achieved within the iteration length</a:t>
            </a:r>
          </a:p>
          <a:p>
            <a:r>
              <a:rPr lang="en-AU" dirty="0"/>
              <a:t>Take the candidate’s work items through elaboration sessions to clarify and understand all work needed</a:t>
            </a:r>
          </a:p>
          <a:p>
            <a:r>
              <a:rPr lang="en-AU" dirty="0"/>
              <a:t>As a team complete the work activities in accordance with team level patterns and practices (source control, design patterns, test case management, feedback loops, reporting activities)</a:t>
            </a:r>
          </a:p>
          <a:p>
            <a:endParaRPr lang="en-AU" dirty="0"/>
          </a:p>
        </p:txBody>
      </p:sp>
      <p:sp>
        <p:nvSpPr>
          <p:cNvPr id="4" name="Content Placeholder 3">
            <a:extLst>
              <a:ext uri="{FF2B5EF4-FFF2-40B4-BE49-F238E27FC236}">
                <a16:creationId xmlns:a16="http://schemas.microsoft.com/office/drawing/2014/main" id="{67C17DFF-5B7A-4D3C-A74D-55C8A9BD31D9}"/>
              </a:ext>
            </a:extLst>
          </p:cNvPr>
          <p:cNvSpPr>
            <a:spLocks noGrp="1"/>
          </p:cNvSpPr>
          <p:nvPr>
            <p:ph idx="12"/>
          </p:nvPr>
        </p:nvSpPr>
        <p:spPr/>
        <p:txBody>
          <a:bodyPr>
            <a:normAutofit fontScale="92500" lnSpcReduction="10000"/>
          </a:bodyPr>
          <a:lstStyle/>
          <a:p>
            <a:r>
              <a:rPr lang="en-AU" dirty="0"/>
              <a:t>Plan the iteration a– mandatory activities and planned work for the iteration</a:t>
            </a:r>
          </a:p>
          <a:p>
            <a:r>
              <a:rPr lang="en-AU" dirty="0"/>
              <a:t>Allocate owners, roles and responsibility for each unit of work</a:t>
            </a:r>
          </a:p>
          <a:p>
            <a:r>
              <a:rPr lang="en-AU" dirty="0"/>
              <a:t>Collaborate often and well</a:t>
            </a:r>
          </a:p>
          <a:p>
            <a:r>
              <a:rPr lang="en-AU" dirty="0"/>
              <a:t>Coordinate activities on a daily basis</a:t>
            </a:r>
          </a:p>
          <a:p>
            <a:r>
              <a:rPr lang="en-AU" dirty="0"/>
              <a:t>Focus on getting activity done before commencing another one</a:t>
            </a:r>
          </a:p>
          <a:p>
            <a:r>
              <a:rPr lang="en-AU" dirty="0"/>
              <a:t>As each activity is completed obtain meaningful feedback on quality and acceptability</a:t>
            </a:r>
          </a:p>
          <a:p>
            <a:r>
              <a:rPr lang="en-AU" dirty="0"/>
              <a:t>As each iteration is completed obtain feedback on how the process allowed maximum workflow</a:t>
            </a:r>
          </a:p>
          <a:p>
            <a:r>
              <a:rPr lang="en-AU" dirty="0"/>
              <a:t>Aim to identify and eliminate any areas of “waste” or hindrance</a:t>
            </a:r>
          </a:p>
          <a:p>
            <a:r>
              <a:rPr lang="en-AU" dirty="0"/>
              <a:t>Escalate any issues that the team cannot solve internally</a:t>
            </a:r>
          </a:p>
          <a:p>
            <a:endParaRPr lang="en-AU" dirty="0"/>
          </a:p>
        </p:txBody>
      </p:sp>
    </p:spTree>
    <p:extLst>
      <p:ext uri="{BB962C8B-B14F-4D97-AF65-F5344CB8AC3E}">
        <p14:creationId xmlns:p14="http://schemas.microsoft.com/office/powerpoint/2010/main" val="83637297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A0A33-F5DA-4B8D-8324-EC732A4CFD61}"/>
              </a:ext>
            </a:extLst>
          </p:cNvPr>
          <p:cNvSpPr>
            <a:spLocks noGrp="1"/>
          </p:cNvSpPr>
          <p:nvPr>
            <p:ph type="title"/>
          </p:nvPr>
        </p:nvSpPr>
        <p:spPr/>
        <p:txBody>
          <a:bodyPr/>
          <a:lstStyle/>
          <a:p>
            <a:r>
              <a:rPr lang="en-AU" dirty="0"/>
              <a:t>Questions</a:t>
            </a:r>
          </a:p>
        </p:txBody>
      </p:sp>
      <p:sp>
        <p:nvSpPr>
          <p:cNvPr id="3" name="Content Placeholder 2">
            <a:extLst>
              <a:ext uri="{FF2B5EF4-FFF2-40B4-BE49-F238E27FC236}">
                <a16:creationId xmlns:a16="http://schemas.microsoft.com/office/drawing/2014/main" id="{AB874438-7B7E-40FA-9906-B08A323D731E}"/>
              </a:ext>
            </a:extLst>
          </p:cNvPr>
          <p:cNvSpPr>
            <a:spLocks noGrp="1"/>
          </p:cNvSpPr>
          <p:nvPr>
            <p:ph idx="11"/>
          </p:nvPr>
        </p:nvSpPr>
        <p:spPr/>
        <p:txBody>
          <a:bodyPr/>
          <a:lstStyle/>
          <a:p>
            <a:r>
              <a:rPr lang="en-US" dirty="0"/>
              <a:t>How can break the goal into smaller pieces of work that still provide some benefit?</a:t>
            </a:r>
          </a:p>
          <a:p>
            <a:r>
              <a:rPr lang="en-US" dirty="0"/>
              <a:t>Who is the work for?</a:t>
            </a:r>
          </a:p>
          <a:p>
            <a:r>
              <a:rPr lang="en-US" dirty="0"/>
              <a:t>What do they get from it?</a:t>
            </a:r>
          </a:p>
          <a:p>
            <a:r>
              <a:rPr lang="en-US" dirty="0"/>
              <a:t>How can break the goal into smaller pieces of work that still provide some benefit?</a:t>
            </a:r>
          </a:p>
          <a:p>
            <a:r>
              <a:rPr lang="en-US" dirty="0"/>
              <a:t>Who is the work for?</a:t>
            </a:r>
          </a:p>
          <a:p>
            <a:r>
              <a:rPr lang="en-US" dirty="0"/>
              <a:t>What do they get from it?</a:t>
            </a:r>
          </a:p>
          <a:p>
            <a:r>
              <a:rPr lang="en-US" dirty="0"/>
              <a:t>How can break the goal into smaller pieces of work that still provide some benefit?</a:t>
            </a:r>
          </a:p>
          <a:p>
            <a:r>
              <a:rPr lang="en-US" dirty="0"/>
              <a:t>Who is the work for?</a:t>
            </a:r>
          </a:p>
          <a:p>
            <a:r>
              <a:rPr lang="en-US" dirty="0"/>
              <a:t>What do they get from it?</a:t>
            </a:r>
            <a:endParaRPr lang="en-AU" dirty="0"/>
          </a:p>
          <a:p>
            <a:endParaRPr lang="en-AU" dirty="0"/>
          </a:p>
          <a:p>
            <a:endParaRPr lang="en-AU" dirty="0"/>
          </a:p>
        </p:txBody>
      </p:sp>
    </p:spTree>
    <p:extLst>
      <p:ext uri="{BB962C8B-B14F-4D97-AF65-F5344CB8AC3E}">
        <p14:creationId xmlns:p14="http://schemas.microsoft.com/office/powerpoint/2010/main" val="160129618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34C605-547C-4BF3-A5ED-8F600DE48C95}"/>
              </a:ext>
            </a:extLst>
          </p:cNvPr>
          <p:cNvSpPr>
            <a:spLocks noGrp="1"/>
          </p:cNvSpPr>
          <p:nvPr>
            <p:ph type="title"/>
          </p:nvPr>
        </p:nvSpPr>
        <p:spPr>
          <a:xfrm>
            <a:off x="275385" y="3240464"/>
            <a:ext cx="2837615" cy="2400300"/>
          </a:xfrm>
        </p:spPr>
        <p:txBody>
          <a:bodyPr/>
          <a:lstStyle/>
          <a:p>
            <a:r>
              <a:rPr lang="en-AU" dirty="0"/>
              <a:t>Important! </a:t>
            </a:r>
          </a:p>
        </p:txBody>
      </p:sp>
      <p:sp>
        <p:nvSpPr>
          <p:cNvPr id="10" name="Text Placeholder 9">
            <a:extLst>
              <a:ext uri="{FF2B5EF4-FFF2-40B4-BE49-F238E27FC236}">
                <a16:creationId xmlns:a16="http://schemas.microsoft.com/office/drawing/2014/main" id="{EF4B6574-2364-4384-8D27-76A102B19B73}"/>
              </a:ext>
            </a:extLst>
          </p:cNvPr>
          <p:cNvSpPr>
            <a:spLocks noGrp="1"/>
          </p:cNvSpPr>
          <p:nvPr>
            <p:ph type="body" sz="quarter" idx="10"/>
          </p:nvPr>
        </p:nvSpPr>
        <p:spPr/>
        <p:txBody>
          <a:bodyPr>
            <a:normAutofit/>
          </a:bodyPr>
          <a:lstStyle/>
          <a:p>
            <a:r>
              <a:rPr lang="en-AU" sz="6000" dirty="0"/>
              <a:t>All Concept  &amp; Initiate activities and tools should be considered again for Deliver</a:t>
            </a:r>
          </a:p>
        </p:txBody>
      </p:sp>
    </p:spTree>
    <p:extLst>
      <p:ext uri="{BB962C8B-B14F-4D97-AF65-F5344CB8AC3E}">
        <p14:creationId xmlns:p14="http://schemas.microsoft.com/office/powerpoint/2010/main" val="305080280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969225-CE66-4BE3-807E-3ECD7B27353F}"/>
              </a:ext>
            </a:extLst>
          </p:cNvPr>
          <p:cNvSpPr>
            <a:spLocks noGrp="1"/>
          </p:cNvSpPr>
          <p:nvPr>
            <p:ph type="ctrTitle"/>
          </p:nvPr>
        </p:nvSpPr>
        <p:spPr/>
        <p:txBody>
          <a:bodyPr/>
          <a:lstStyle/>
          <a:p>
            <a:r>
              <a:rPr lang="en-AU" dirty="0"/>
              <a:t>Outputs</a:t>
            </a:r>
          </a:p>
        </p:txBody>
      </p:sp>
      <p:sp>
        <p:nvSpPr>
          <p:cNvPr id="5" name="Subtitle 4">
            <a:extLst>
              <a:ext uri="{FF2B5EF4-FFF2-40B4-BE49-F238E27FC236}">
                <a16:creationId xmlns:a16="http://schemas.microsoft.com/office/drawing/2014/main" id="{65364057-2BA3-4DF1-91D0-B64F88EC1972}"/>
              </a:ext>
            </a:extLst>
          </p:cNvPr>
          <p:cNvSpPr>
            <a:spLocks noGrp="1"/>
          </p:cNvSpPr>
          <p:nvPr>
            <p:ph type="subTitle" idx="1"/>
          </p:nvPr>
        </p:nvSpPr>
        <p:spPr/>
        <p:txBody>
          <a:bodyPr>
            <a:normAutofit/>
          </a:bodyPr>
          <a:lstStyle/>
          <a:p>
            <a:endParaRPr lang="en-AU" dirty="0"/>
          </a:p>
        </p:txBody>
      </p:sp>
    </p:spTree>
    <p:extLst>
      <p:ext uri="{BB962C8B-B14F-4D97-AF65-F5344CB8AC3E}">
        <p14:creationId xmlns:p14="http://schemas.microsoft.com/office/powerpoint/2010/main" val="280758752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914" y="408463"/>
            <a:ext cx="9415461" cy="556738"/>
          </a:xfrm>
        </p:spPr>
        <p:txBody>
          <a:bodyPr/>
          <a:lstStyle/>
          <a:p>
            <a:r>
              <a:rPr lang="en-US" dirty="0"/>
              <a:t>Deliverables</a:t>
            </a:r>
          </a:p>
        </p:txBody>
      </p:sp>
      <p:sp>
        <p:nvSpPr>
          <p:cNvPr id="7" name="Content Placeholder 6"/>
          <p:cNvSpPr>
            <a:spLocks noGrp="1"/>
          </p:cNvSpPr>
          <p:nvPr>
            <p:ph idx="11"/>
          </p:nvPr>
        </p:nvSpPr>
        <p:spPr>
          <a:xfrm>
            <a:off x="442913" y="1303312"/>
            <a:ext cx="5564187" cy="4560941"/>
          </a:xfrm>
        </p:spPr>
        <p:txBody>
          <a:bodyPr>
            <a:normAutofit/>
          </a:bodyPr>
          <a:lstStyle/>
          <a:p>
            <a:pPr marL="0" indent="0" algn="ctr">
              <a:buNone/>
            </a:pPr>
            <a:r>
              <a:rPr lang="en-AU" b="1" dirty="0"/>
              <a:t>Simple Change (Must)</a:t>
            </a:r>
          </a:p>
          <a:p>
            <a:r>
              <a:rPr lang="en-AU" dirty="0"/>
              <a:t>Changes made to Tests, Code, Doco, etc.</a:t>
            </a:r>
          </a:p>
          <a:p>
            <a:r>
              <a:rPr lang="en-AU" dirty="0">
                <a:hlinkClick r:id="rId2"/>
              </a:rPr>
              <a:t>Solution Design </a:t>
            </a:r>
            <a:endParaRPr lang="en-AU" dirty="0"/>
          </a:p>
          <a:p>
            <a:r>
              <a:rPr lang="en-AU" dirty="0">
                <a:hlinkClick r:id="rId3"/>
              </a:rPr>
              <a:t>Definition of Done (Story Level)</a:t>
            </a:r>
            <a:endParaRPr lang="en-AU" dirty="0"/>
          </a:p>
          <a:p>
            <a:r>
              <a:rPr lang="en-AU" dirty="0">
                <a:hlinkClick r:id="rId4"/>
              </a:rPr>
              <a:t>Showcase</a:t>
            </a:r>
            <a:endParaRPr lang="en-AU" dirty="0"/>
          </a:p>
        </p:txBody>
      </p:sp>
      <p:sp>
        <p:nvSpPr>
          <p:cNvPr id="6" name="Content Placeholder 5">
            <a:extLst>
              <a:ext uri="{FF2B5EF4-FFF2-40B4-BE49-F238E27FC236}">
                <a16:creationId xmlns:a16="http://schemas.microsoft.com/office/drawing/2014/main" id="{A8485C57-1E70-4219-86E2-A537591BA4BD}"/>
              </a:ext>
            </a:extLst>
          </p:cNvPr>
          <p:cNvSpPr>
            <a:spLocks noGrp="1"/>
          </p:cNvSpPr>
          <p:nvPr>
            <p:ph idx="12"/>
          </p:nvPr>
        </p:nvSpPr>
        <p:spPr>
          <a:xfrm>
            <a:off x="6184900" y="1303312"/>
            <a:ext cx="5564187" cy="4560941"/>
          </a:xfrm>
        </p:spPr>
        <p:txBody>
          <a:bodyPr/>
          <a:lstStyle/>
          <a:p>
            <a:pPr marL="0" indent="0" algn="ctr">
              <a:buNone/>
            </a:pPr>
            <a:r>
              <a:rPr lang="en-AU" b="1" dirty="0"/>
              <a:t>Complex Change (Should/Could)</a:t>
            </a:r>
          </a:p>
          <a:p>
            <a:pPr marL="0" indent="0">
              <a:buNone/>
            </a:pPr>
            <a:r>
              <a:rPr lang="en-AU" dirty="0"/>
              <a:t>Note: All 'Simple Change' outputs </a:t>
            </a:r>
            <a:br>
              <a:rPr lang="en-AU" dirty="0"/>
            </a:br>
            <a:r>
              <a:rPr lang="en-AU" dirty="0"/>
              <a:t>plus a selection of:</a:t>
            </a:r>
          </a:p>
          <a:p>
            <a:r>
              <a:rPr lang="en-AU" dirty="0">
                <a:hlinkClick r:id="rId5"/>
              </a:rPr>
              <a:t>Release Plan</a:t>
            </a:r>
            <a:r>
              <a:rPr lang="en-AU" dirty="0"/>
              <a:t> (Updated)</a:t>
            </a:r>
          </a:p>
          <a:p>
            <a:r>
              <a:rPr lang="en-AU" dirty="0">
                <a:hlinkClick r:id="rId6"/>
              </a:rPr>
              <a:t>Audit Logs</a:t>
            </a:r>
            <a:endParaRPr lang="en-AU" dirty="0"/>
          </a:p>
          <a:p>
            <a:r>
              <a:rPr lang="en-AU" dirty="0">
                <a:hlinkClick r:id="rId7"/>
              </a:rPr>
              <a:t>Security Assessment</a:t>
            </a:r>
            <a:endParaRPr lang="en-AU" dirty="0"/>
          </a:p>
          <a:p>
            <a:endParaRPr lang="en-AU" dirty="0"/>
          </a:p>
        </p:txBody>
      </p:sp>
      <p:sp>
        <p:nvSpPr>
          <p:cNvPr id="9" name="TextBox 8">
            <a:extLst>
              <a:ext uri="{FF2B5EF4-FFF2-40B4-BE49-F238E27FC236}">
                <a16:creationId xmlns:a16="http://schemas.microsoft.com/office/drawing/2014/main" id="{C20583B2-3902-4F8E-B030-2C647B1DCFAC}"/>
              </a:ext>
            </a:extLst>
          </p:cNvPr>
          <p:cNvSpPr txBox="1"/>
          <p:nvPr/>
        </p:nvSpPr>
        <p:spPr>
          <a:xfrm>
            <a:off x="3047246" y="5740698"/>
            <a:ext cx="6097508" cy="923330"/>
          </a:xfrm>
          <a:prstGeom prst="rect">
            <a:avLst/>
          </a:prstGeom>
          <a:noFill/>
        </p:spPr>
        <p:txBody>
          <a:bodyPr wrap="square">
            <a:spAutoFit/>
          </a:bodyPr>
          <a:lstStyle/>
          <a:p>
            <a:pPr algn="ctr" rtl="0" fontAlgn="ctr"/>
            <a:r>
              <a:rPr lang="en-AU" sz="1800" b="1" i="0" dirty="0">
                <a:effectLst/>
                <a:latin typeface="Montserrat" panose="00000500000000000000" pitchFamily="2" charset="0"/>
              </a:rPr>
              <a:t>Note: ALL ITEMS FROM INITIATE SHOULD </a:t>
            </a:r>
            <a:br>
              <a:rPr lang="en-AU" sz="1800" b="1" i="0" dirty="0">
                <a:effectLst/>
                <a:latin typeface="Montserrat" panose="00000500000000000000" pitchFamily="2" charset="0"/>
              </a:rPr>
            </a:br>
            <a:r>
              <a:rPr lang="en-AU" sz="1800" b="1" i="0" dirty="0">
                <a:effectLst/>
                <a:latin typeface="Montserrat" panose="00000500000000000000" pitchFamily="2" charset="0"/>
              </a:rPr>
              <a:t>BE CONTINUED TO BE REFINED. </a:t>
            </a:r>
            <a:br>
              <a:rPr lang="en-AU" sz="1800" b="1" i="0" dirty="0">
                <a:effectLst/>
                <a:latin typeface="Montserrat" panose="00000500000000000000" pitchFamily="2" charset="0"/>
              </a:rPr>
            </a:br>
            <a:r>
              <a:rPr lang="en-AU" sz="1800" b="1" i="0" dirty="0">
                <a:solidFill>
                  <a:srgbClr val="4285F4"/>
                </a:solidFill>
                <a:effectLst/>
                <a:latin typeface="Montserrat" panose="00000500000000000000" pitchFamily="2" charset="0"/>
              </a:rPr>
              <a:t>ALL DOCUMENTATION IS 'LIVING'. </a:t>
            </a:r>
            <a:endParaRPr lang="en-AU" sz="4000" b="1" dirty="0">
              <a:effectLst/>
              <a:latin typeface="Montserrat" panose="00000500000000000000" pitchFamily="2" charset="0"/>
            </a:endParaRPr>
          </a:p>
        </p:txBody>
      </p:sp>
    </p:spTree>
    <p:extLst>
      <p:ext uri="{BB962C8B-B14F-4D97-AF65-F5344CB8AC3E}">
        <p14:creationId xmlns:p14="http://schemas.microsoft.com/office/powerpoint/2010/main" val="345015114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C313B22-099A-4C4D-9975-026B92FDAE6F}"/>
              </a:ext>
            </a:extLst>
          </p:cNvPr>
          <p:cNvSpPr>
            <a:spLocks noGrp="1"/>
          </p:cNvSpPr>
          <p:nvPr>
            <p:ph type="ctrTitle"/>
          </p:nvPr>
        </p:nvSpPr>
        <p:spPr>
          <a:xfrm>
            <a:off x="442913" y="1248225"/>
            <a:ext cx="5741987" cy="1218795"/>
          </a:xfrm>
        </p:spPr>
        <p:txBody>
          <a:bodyPr/>
          <a:lstStyle/>
          <a:p>
            <a:r>
              <a:rPr lang="en-AU" dirty="0"/>
              <a:t>Supporting Tools and Techniques</a:t>
            </a:r>
          </a:p>
        </p:txBody>
      </p:sp>
      <p:sp>
        <p:nvSpPr>
          <p:cNvPr id="5" name="Subtitle 4">
            <a:extLst>
              <a:ext uri="{FF2B5EF4-FFF2-40B4-BE49-F238E27FC236}">
                <a16:creationId xmlns:a16="http://schemas.microsoft.com/office/drawing/2014/main" id="{9774524A-5917-45AB-B34A-984C8AE121AD}"/>
              </a:ext>
            </a:extLst>
          </p:cNvPr>
          <p:cNvSpPr>
            <a:spLocks noGrp="1"/>
          </p:cNvSpPr>
          <p:nvPr>
            <p:ph type="subTitle" idx="1"/>
          </p:nvPr>
        </p:nvSpPr>
        <p:spPr/>
        <p:txBody>
          <a:bodyPr>
            <a:normAutofit fontScale="92500"/>
          </a:bodyPr>
          <a:lstStyle/>
          <a:p>
            <a:r>
              <a:rPr lang="en-AU" dirty="0"/>
              <a:t>Examples of tools and techniques to support you during the Initiate workshop, and throughout Initiate phase.</a:t>
            </a:r>
          </a:p>
        </p:txBody>
      </p:sp>
    </p:spTree>
    <p:extLst>
      <p:ext uri="{BB962C8B-B14F-4D97-AF65-F5344CB8AC3E}">
        <p14:creationId xmlns:p14="http://schemas.microsoft.com/office/powerpoint/2010/main" val="405275040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p:txBody>
          <a:bodyPr/>
          <a:lstStyle/>
          <a:p>
            <a:r>
              <a:rPr lang="en-AU" dirty="0"/>
              <a:t>Tools – Kick-Off / Iteration 0</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p:txBody>
          <a:bodyPr>
            <a:normAutofit fontScale="85000" lnSpcReduction="20000"/>
          </a:bodyPr>
          <a:lstStyle/>
          <a:p>
            <a:pPr marL="0" indent="0">
              <a:buNone/>
            </a:pPr>
            <a:r>
              <a:rPr lang="en-AU" dirty="0"/>
              <a:t>A kick-off ceremony is great for new teams to signal the start of the newly formed team. </a:t>
            </a:r>
          </a:p>
          <a:p>
            <a:pPr marL="0" indent="0">
              <a:buNone/>
            </a:pPr>
            <a:endParaRPr lang="en-AU" dirty="0"/>
          </a:p>
          <a:p>
            <a:pPr marL="0" indent="0">
              <a:buNone/>
            </a:pPr>
            <a:r>
              <a:rPr lang="en-AU" dirty="0"/>
              <a:t>Activities </a:t>
            </a:r>
          </a:p>
          <a:p>
            <a:r>
              <a:rPr lang="en-AU" dirty="0"/>
              <a:t>Social Contract</a:t>
            </a:r>
          </a:p>
          <a:p>
            <a:r>
              <a:rPr lang="en-AU" dirty="0"/>
              <a:t>Setting up team calendar </a:t>
            </a:r>
          </a:p>
          <a:p>
            <a:pPr marL="0" indent="0">
              <a:buNone/>
            </a:pPr>
            <a:endParaRPr lang="en-AU" dirty="0"/>
          </a:p>
          <a:p>
            <a:pPr marL="0" indent="0">
              <a:buNone/>
            </a:pPr>
            <a:endParaRPr lang="en-AU" sz="1800" dirty="0"/>
          </a:p>
          <a:p>
            <a:pPr marL="0" indent="0">
              <a:buNone/>
            </a:pPr>
            <a:r>
              <a:rPr lang="en-AU" dirty="0"/>
              <a:t>Iteration 0 activities can usually be part of the initiate mode. </a:t>
            </a:r>
            <a:r>
              <a:rPr lang="en-AU" sz="1800" dirty="0"/>
              <a:t>Iteration zero should only be required for brand new teams where the environment and ceremony </a:t>
            </a:r>
            <a:r>
              <a:rPr lang="en-AU" dirty="0"/>
              <a:t>cadence </a:t>
            </a:r>
            <a:r>
              <a:rPr lang="en-AU" sz="1800" dirty="0"/>
              <a:t>are not </a:t>
            </a:r>
            <a:r>
              <a:rPr lang="en-AU" dirty="0"/>
              <a:t>yet in place. </a:t>
            </a:r>
          </a:p>
          <a:p>
            <a:pPr marL="0" indent="0">
              <a:buNone/>
            </a:pPr>
            <a:endParaRPr lang="en-AU" sz="1800" dirty="0"/>
          </a:p>
          <a:p>
            <a:pPr marL="0" indent="0">
              <a:buNone/>
            </a:pPr>
            <a:r>
              <a:rPr lang="en-AU" dirty="0"/>
              <a:t>Activities</a:t>
            </a:r>
            <a:endParaRPr lang="en-AU" sz="1800" dirty="0"/>
          </a:p>
          <a:p>
            <a:r>
              <a:rPr lang="en-AU" dirty="0"/>
              <a:t>Backlog updated</a:t>
            </a:r>
          </a:p>
          <a:p>
            <a:r>
              <a:rPr lang="en-AU" dirty="0"/>
              <a:t>Sprint planning session ensues</a:t>
            </a:r>
          </a:p>
          <a:p>
            <a:r>
              <a:rPr lang="en-AU" dirty="0"/>
              <a:t>Daily Sprint team meetings</a:t>
            </a:r>
          </a:p>
          <a:p>
            <a:r>
              <a:rPr lang="en-AU" dirty="0"/>
              <a:t>Sprint review sessions or debrief</a:t>
            </a:r>
          </a:p>
          <a:p>
            <a:r>
              <a:rPr lang="en-AU" dirty="0"/>
              <a:t>Deliverable product</a:t>
            </a:r>
          </a:p>
          <a:p>
            <a:r>
              <a:rPr lang="en-AU" dirty="0"/>
              <a:t>Sprint retrospective</a:t>
            </a:r>
          </a:p>
        </p:txBody>
      </p:sp>
      <p:grpSp>
        <p:nvGrpSpPr>
          <p:cNvPr id="8" name="Group 7">
            <a:extLst>
              <a:ext uri="{FF2B5EF4-FFF2-40B4-BE49-F238E27FC236}">
                <a16:creationId xmlns:a16="http://schemas.microsoft.com/office/drawing/2014/main" id="{1571D36C-9473-4E41-BAC8-20A89272BE8A}"/>
              </a:ext>
            </a:extLst>
          </p:cNvPr>
          <p:cNvGrpSpPr/>
          <p:nvPr/>
        </p:nvGrpSpPr>
        <p:grpSpPr>
          <a:xfrm>
            <a:off x="5010706" y="3845493"/>
            <a:ext cx="6738381" cy="1914977"/>
            <a:chOff x="5220928" y="2629898"/>
            <a:chExt cx="6738381" cy="1914977"/>
          </a:xfrm>
        </p:grpSpPr>
        <p:pic>
          <p:nvPicPr>
            <p:cNvPr id="4" name="Picture 3">
              <a:extLst>
                <a:ext uri="{FF2B5EF4-FFF2-40B4-BE49-F238E27FC236}">
                  <a16:creationId xmlns:a16="http://schemas.microsoft.com/office/drawing/2014/main" id="{EEADDBE3-3C29-4BD8-85C0-3FE189780312}"/>
                </a:ext>
              </a:extLst>
            </p:cNvPr>
            <p:cNvPicPr>
              <a:picLocks noChangeAspect="1"/>
            </p:cNvPicPr>
            <p:nvPr/>
          </p:nvPicPr>
          <p:blipFill rotWithShape="1">
            <a:blip r:embed="rId2"/>
            <a:srcRect l="10993" r="10706"/>
            <a:stretch/>
          </p:blipFill>
          <p:spPr>
            <a:xfrm>
              <a:off x="5220928" y="2629898"/>
              <a:ext cx="6738381" cy="1914977"/>
            </a:xfrm>
            <a:prstGeom prst="rect">
              <a:avLst/>
            </a:prstGeom>
          </p:spPr>
        </p:pic>
        <p:sp>
          <p:nvSpPr>
            <p:cNvPr id="5" name="TextBox 4">
              <a:extLst>
                <a:ext uri="{FF2B5EF4-FFF2-40B4-BE49-F238E27FC236}">
                  <a16:creationId xmlns:a16="http://schemas.microsoft.com/office/drawing/2014/main" id="{668B8D16-7B9C-4B90-AA08-7749B9D1D603}"/>
                </a:ext>
              </a:extLst>
            </p:cNvPr>
            <p:cNvSpPr txBox="1"/>
            <p:nvPr/>
          </p:nvSpPr>
          <p:spPr>
            <a:xfrm>
              <a:off x="5876882" y="3452977"/>
              <a:ext cx="938077" cy="261610"/>
            </a:xfrm>
            <a:prstGeom prst="rect">
              <a:avLst/>
            </a:prstGeom>
            <a:solidFill>
              <a:srgbClr val="FFFFFF"/>
            </a:solidFill>
          </p:spPr>
          <p:txBody>
            <a:bodyPr wrap="none" rtlCol="0">
              <a:spAutoFit/>
            </a:bodyPr>
            <a:lstStyle/>
            <a:p>
              <a:r>
                <a:rPr lang="en-AU" sz="1100" dirty="0"/>
                <a:t>Iteration 0</a:t>
              </a:r>
            </a:p>
          </p:txBody>
        </p:sp>
        <p:sp>
          <p:nvSpPr>
            <p:cNvPr id="6" name="TextBox 5">
              <a:extLst>
                <a:ext uri="{FF2B5EF4-FFF2-40B4-BE49-F238E27FC236}">
                  <a16:creationId xmlns:a16="http://schemas.microsoft.com/office/drawing/2014/main" id="{ED0D98EC-DF5B-4923-9117-0D5DBE9E83FE}"/>
                </a:ext>
              </a:extLst>
            </p:cNvPr>
            <p:cNvSpPr txBox="1"/>
            <p:nvPr/>
          </p:nvSpPr>
          <p:spPr>
            <a:xfrm>
              <a:off x="8110236" y="3452977"/>
              <a:ext cx="938077" cy="261610"/>
            </a:xfrm>
            <a:prstGeom prst="rect">
              <a:avLst/>
            </a:prstGeom>
            <a:solidFill>
              <a:srgbClr val="FFFFFF"/>
            </a:solidFill>
          </p:spPr>
          <p:txBody>
            <a:bodyPr wrap="none" rtlCol="0">
              <a:spAutoFit/>
            </a:bodyPr>
            <a:lstStyle/>
            <a:p>
              <a:r>
                <a:rPr lang="en-AU" sz="1100" dirty="0"/>
                <a:t>Iteration 1</a:t>
              </a:r>
            </a:p>
          </p:txBody>
        </p:sp>
        <p:sp>
          <p:nvSpPr>
            <p:cNvPr id="7" name="TextBox 6">
              <a:extLst>
                <a:ext uri="{FF2B5EF4-FFF2-40B4-BE49-F238E27FC236}">
                  <a16:creationId xmlns:a16="http://schemas.microsoft.com/office/drawing/2014/main" id="{321F7524-8F88-4912-8277-BE76BAC427EE}"/>
                </a:ext>
              </a:extLst>
            </p:cNvPr>
            <p:cNvSpPr txBox="1"/>
            <p:nvPr/>
          </p:nvSpPr>
          <p:spPr>
            <a:xfrm>
              <a:off x="10248191" y="3452977"/>
              <a:ext cx="938077" cy="261610"/>
            </a:xfrm>
            <a:prstGeom prst="rect">
              <a:avLst/>
            </a:prstGeom>
            <a:solidFill>
              <a:srgbClr val="FFFFFF"/>
            </a:solidFill>
          </p:spPr>
          <p:txBody>
            <a:bodyPr wrap="none" rtlCol="0">
              <a:spAutoFit/>
            </a:bodyPr>
            <a:lstStyle/>
            <a:p>
              <a:r>
                <a:rPr lang="en-AU" sz="1100" dirty="0"/>
                <a:t>Iteration 2</a:t>
              </a:r>
            </a:p>
          </p:txBody>
        </p:sp>
      </p:grpSp>
      <p:sp>
        <p:nvSpPr>
          <p:cNvPr id="9" name="TextBox 8">
            <a:extLst>
              <a:ext uri="{FF2B5EF4-FFF2-40B4-BE49-F238E27FC236}">
                <a16:creationId xmlns:a16="http://schemas.microsoft.com/office/drawing/2014/main" id="{6B8C6364-A825-415D-842D-9BFEAA8D56CA}"/>
              </a:ext>
            </a:extLst>
          </p:cNvPr>
          <p:cNvSpPr txBox="1"/>
          <p:nvPr/>
        </p:nvSpPr>
        <p:spPr>
          <a:xfrm>
            <a:off x="4740014" y="6255398"/>
            <a:ext cx="1117350" cy="369332"/>
          </a:xfrm>
          <a:prstGeom prst="rect">
            <a:avLst/>
          </a:prstGeom>
          <a:noFill/>
        </p:spPr>
        <p:txBody>
          <a:bodyPr wrap="square" rtlCol="0">
            <a:spAutoFit/>
          </a:bodyPr>
          <a:lstStyle/>
          <a:p>
            <a:r>
              <a:rPr lang="en-AU" dirty="0"/>
              <a:t>Kick-Off</a:t>
            </a:r>
          </a:p>
        </p:txBody>
      </p:sp>
      <p:sp>
        <p:nvSpPr>
          <p:cNvPr id="10" name="Arrow: Right 9">
            <a:extLst>
              <a:ext uri="{FF2B5EF4-FFF2-40B4-BE49-F238E27FC236}">
                <a16:creationId xmlns:a16="http://schemas.microsoft.com/office/drawing/2014/main" id="{8FD1FD51-070D-4F72-B011-91182DC2C589}"/>
              </a:ext>
            </a:extLst>
          </p:cNvPr>
          <p:cNvSpPr/>
          <p:nvPr/>
        </p:nvSpPr>
        <p:spPr>
          <a:xfrm rot="16200000">
            <a:off x="4950347" y="5773185"/>
            <a:ext cx="696685" cy="2960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13513178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Iteration planning</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a:bodyPr>
          <a:lstStyle/>
          <a:p>
            <a:r>
              <a:rPr lang="en-AU" dirty="0"/>
              <a:t>Sprint Planning is the first action in the sprint and sets it up for success.</a:t>
            </a:r>
          </a:p>
          <a:p>
            <a:r>
              <a:rPr lang="en-AU" dirty="0"/>
              <a:t>The whole Scrum team, plus relevant stakeholders and SMEs, should collaborate in this ceremony.</a:t>
            </a:r>
          </a:p>
          <a:p>
            <a:endParaRPr lang="en-AU" dirty="0"/>
          </a:p>
        </p:txBody>
      </p:sp>
      <p:pic>
        <p:nvPicPr>
          <p:cNvPr id="8" name="Picture 2">
            <a:extLst>
              <a:ext uri="{FF2B5EF4-FFF2-40B4-BE49-F238E27FC236}">
                <a16:creationId xmlns:a16="http://schemas.microsoft.com/office/drawing/2014/main" id="{FE34678D-3D3A-44FF-97EF-407BC5A9B498}"/>
              </a:ext>
            </a:extLst>
          </p:cNvPr>
          <p:cNvPicPr>
            <a:picLocks noGrp="1" noChangeAspect="1" noChangeArrowheads="1"/>
          </p:cNvPicPr>
          <p:nvPr>
            <p:ph idx="12"/>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062045" y="1303338"/>
            <a:ext cx="3809897" cy="456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186721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56A173C-A5CA-4417-AAF7-F6818545FC97}"/>
              </a:ext>
            </a:extLst>
          </p:cNvPr>
          <p:cNvSpPr>
            <a:spLocks noGrp="1"/>
          </p:cNvSpPr>
          <p:nvPr>
            <p:ph type="title"/>
          </p:nvPr>
        </p:nvSpPr>
        <p:spPr/>
        <p:txBody>
          <a:bodyPr/>
          <a:lstStyle/>
          <a:p>
            <a:r>
              <a:rPr lang="en-AU" dirty="0"/>
              <a:t>Contents</a:t>
            </a:r>
          </a:p>
        </p:txBody>
      </p:sp>
      <p:sp>
        <p:nvSpPr>
          <p:cNvPr id="6" name="Content Placeholder 5">
            <a:extLst>
              <a:ext uri="{FF2B5EF4-FFF2-40B4-BE49-F238E27FC236}">
                <a16:creationId xmlns:a16="http://schemas.microsoft.com/office/drawing/2014/main" id="{90D447FD-7F40-400F-BB44-E4EB51874379}"/>
              </a:ext>
            </a:extLst>
          </p:cNvPr>
          <p:cNvSpPr>
            <a:spLocks noGrp="1"/>
          </p:cNvSpPr>
          <p:nvPr>
            <p:ph idx="11"/>
          </p:nvPr>
        </p:nvSpPr>
        <p:spPr>
          <a:xfrm>
            <a:off x="3324225" y="1056246"/>
            <a:ext cx="8424863" cy="4774644"/>
          </a:xfrm>
        </p:spPr>
        <p:txBody>
          <a:bodyPr numCol="1">
            <a:normAutofit/>
          </a:bodyPr>
          <a:lstStyle/>
          <a:p>
            <a:r>
              <a:rPr lang="en-AU" sz="2400" dirty="0"/>
              <a:t>Overview</a:t>
            </a:r>
          </a:p>
          <a:p>
            <a:r>
              <a:rPr lang="en-AU" sz="2400" dirty="0"/>
              <a:t>Process</a:t>
            </a:r>
          </a:p>
          <a:p>
            <a:r>
              <a:rPr lang="en-AU" sz="2400" dirty="0"/>
              <a:t>Outputs</a:t>
            </a:r>
          </a:p>
          <a:p>
            <a:r>
              <a:rPr lang="en-AU" sz="2400" dirty="0"/>
              <a:t>Supporting Tools &amp; Techniques</a:t>
            </a:r>
          </a:p>
        </p:txBody>
      </p:sp>
      <p:sp>
        <p:nvSpPr>
          <p:cNvPr id="7" name="Text Placeholder 6">
            <a:extLst>
              <a:ext uri="{FF2B5EF4-FFF2-40B4-BE49-F238E27FC236}">
                <a16:creationId xmlns:a16="http://schemas.microsoft.com/office/drawing/2014/main" id="{75860CB4-3B45-41C7-899E-6553BD19547C}"/>
              </a:ext>
            </a:extLst>
          </p:cNvPr>
          <p:cNvSpPr>
            <a:spLocks noGrp="1"/>
          </p:cNvSpPr>
          <p:nvPr>
            <p:ph type="body" sz="quarter" idx="12"/>
          </p:nvPr>
        </p:nvSpPr>
        <p:spPr/>
        <p:txBody>
          <a:bodyPr/>
          <a:lstStyle/>
          <a:p>
            <a:pPr algn="ctr">
              <a:lnSpc>
                <a:spcPct val="150000"/>
              </a:lnSpc>
            </a:pPr>
            <a:r>
              <a:rPr lang="en-AU" dirty="0"/>
              <a:t>Facilitators Guide to Running a Delivery Mode</a:t>
            </a:r>
          </a:p>
        </p:txBody>
      </p:sp>
    </p:spTree>
    <p:extLst>
      <p:ext uri="{BB962C8B-B14F-4D97-AF65-F5344CB8AC3E}">
        <p14:creationId xmlns:p14="http://schemas.microsoft.com/office/powerpoint/2010/main" val="367264338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Daily stand-up</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fontScale="85000" lnSpcReduction="20000"/>
          </a:bodyPr>
          <a:lstStyle/>
          <a:p>
            <a:r>
              <a:rPr lang="en-AU" dirty="0"/>
              <a:t>A stand-up is generally a short time-boxed 15-minute session where all members of the squad either stand or virtually get together and set the context for the coming day’s work.</a:t>
            </a:r>
          </a:p>
          <a:p>
            <a:r>
              <a:rPr lang="en-AU" dirty="0"/>
              <a:t>The Scrum Master is usually the facilitator of this ceremony, but the stand-up can successfully be facilitated by any team member.</a:t>
            </a:r>
          </a:p>
          <a:p>
            <a:r>
              <a:rPr lang="en-AU" dirty="0"/>
              <a:t>The primary goal is to identify areas where the squad may be blocked or impeded and to plan for the upcoming day.</a:t>
            </a:r>
          </a:p>
          <a:p>
            <a:r>
              <a:rPr lang="en-AU" dirty="0"/>
              <a:t>This is often done in front of a visual or virtual wall that displays the squad’s work in the form of user stories.</a:t>
            </a:r>
          </a:p>
          <a:p>
            <a:r>
              <a:rPr lang="en-AU" dirty="0"/>
              <a:t>The daily stand-up consists of each squad member answering three questions:</a:t>
            </a:r>
          </a:p>
          <a:p>
            <a:pPr lvl="1"/>
            <a:r>
              <a:rPr lang="en-AU" dirty="0"/>
              <a:t>What did I do yesterday?</a:t>
            </a:r>
          </a:p>
          <a:p>
            <a:pPr lvl="1"/>
            <a:r>
              <a:rPr lang="en-AU" dirty="0"/>
              <a:t>What am I doing today?</a:t>
            </a:r>
          </a:p>
          <a:p>
            <a:pPr lvl="1"/>
            <a:r>
              <a:rPr lang="en-AU" dirty="0"/>
              <a:t>What impediments or blockers are in my way?</a:t>
            </a:r>
          </a:p>
          <a:p>
            <a:r>
              <a:rPr lang="en-AU" dirty="0"/>
              <a:t>Note: Usually, only the squad attends but it should be open to stakeholders that are curious to know more about the project’s progress.</a:t>
            </a:r>
          </a:p>
          <a:p>
            <a:endParaRPr lang="en-AU" dirty="0"/>
          </a:p>
        </p:txBody>
      </p:sp>
      <p:pic>
        <p:nvPicPr>
          <p:cNvPr id="9" name="Picture 2">
            <a:extLst>
              <a:ext uri="{FF2B5EF4-FFF2-40B4-BE49-F238E27FC236}">
                <a16:creationId xmlns:a16="http://schemas.microsoft.com/office/drawing/2014/main" id="{0AB6D110-E17B-439E-8A31-268A2288FB8F}"/>
              </a:ext>
            </a:extLst>
          </p:cNvPr>
          <p:cNvPicPr>
            <a:picLocks noGrp="1" noChangeAspect="1" noChangeArrowheads="1"/>
          </p:cNvPicPr>
          <p:nvPr>
            <p:ph idx="12"/>
          </p:nvPr>
        </p:nvPicPr>
        <p:blipFill rotWithShape="1">
          <a:blip r:embed="rId2">
            <a:extLst>
              <a:ext uri="{28A0092B-C50C-407E-A947-70E740481C1C}">
                <a14:useLocalDpi xmlns:a14="http://schemas.microsoft.com/office/drawing/2010/main" val="0"/>
              </a:ext>
            </a:extLst>
          </a:blip>
          <a:srcRect l="14366" r="11134"/>
          <a:stretch/>
        </p:blipFill>
        <p:spPr bwMode="auto">
          <a:xfrm>
            <a:off x="6007100" y="1733357"/>
            <a:ext cx="5981562" cy="3391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618903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Elaboration sessions</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a:bodyPr>
          <a:lstStyle/>
          <a:p>
            <a:r>
              <a:rPr lang="en-AU" dirty="0"/>
              <a:t>Whole team to have an aligned understanding and intent behind each feature/function (broken up into Stories) that is to be implemented.  </a:t>
            </a:r>
          </a:p>
          <a:p>
            <a:r>
              <a:rPr lang="en-AU" dirty="0"/>
              <a:t>Fundamentally create a shared understanding of each Story across the team in order to draw on the collective mindset, and transfer knowledge across the team.</a:t>
            </a:r>
          </a:p>
        </p:txBody>
      </p:sp>
      <p:pic>
        <p:nvPicPr>
          <p:cNvPr id="3074" name="Picture 2" descr="Product Backlog Refinement explained (3/3) - The Agile People Developer |  Agile software development, Product development process, Project management  tools">
            <a:extLst>
              <a:ext uri="{FF2B5EF4-FFF2-40B4-BE49-F238E27FC236}">
                <a16:creationId xmlns:a16="http://schemas.microsoft.com/office/drawing/2014/main" id="{D1007029-6C07-4616-86A9-D82E1ED3436B}"/>
              </a:ext>
            </a:extLst>
          </p:cNvPr>
          <p:cNvPicPr>
            <a:picLocks noGrp="1" noChangeAspect="1" noChangeArrowheads="1"/>
          </p:cNvPicPr>
          <p:nvPr>
            <p:ph idx="12"/>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bwMode="auto">
          <a:xfrm>
            <a:off x="6085477" y="712719"/>
            <a:ext cx="6106523" cy="6297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720569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p:txBody>
          <a:bodyPr/>
          <a:lstStyle/>
          <a:p>
            <a:r>
              <a:rPr lang="en-AU" dirty="0"/>
              <a:t>Tools – CI/Deployment toolsets</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p:txBody>
          <a:bodyPr>
            <a:normAutofit/>
          </a:bodyPr>
          <a:lstStyle/>
          <a:p>
            <a:endParaRPr lang="en-AU" sz="1800" dirty="0"/>
          </a:p>
        </p:txBody>
      </p:sp>
    </p:spTree>
    <p:extLst>
      <p:ext uri="{BB962C8B-B14F-4D97-AF65-F5344CB8AC3E}">
        <p14:creationId xmlns:p14="http://schemas.microsoft.com/office/powerpoint/2010/main" val="197772988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p:txBody>
          <a:bodyPr/>
          <a:lstStyle/>
          <a:p>
            <a:r>
              <a:rPr lang="en-AU" dirty="0"/>
              <a:t>Tools – Quality models</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p:txBody>
          <a:bodyPr>
            <a:normAutofit/>
          </a:bodyPr>
          <a:lstStyle/>
          <a:p>
            <a:r>
              <a:rPr lang="en-AU" sz="1800" dirty="0"/>
              <a:t>Understanding what you will base your quality on and getting everyone to agree is not easy. </a:t>
            </a:r>
          </a:p>
          <a:p>
            <a:r>
              <a:rPr lang="en-AU" sz="1800" dirty="0"/>
              <a:t>Having a model to work from helps determine the areas that you will focus on. </a:t>
            </a:r>
          </a:p>
          <a:p>
            <a:r>
              <a:rPr lang="en-AU" dirty="0"/>
              <a:t>Not every solution has to have 100% in each of these “ilities” – a proof of concept or something that needs to get to market really quickly may not need to focus on maintainability (at first), but a legacy system might. However, the legacy system may not require high usability as it is a green-screen system, but the new mobile app requires a great deal of usability. </a:t>
            </a:r>
            <a:endParaRPr lang="en-AU" sz="1800" dirty="0"/>
          </a:p>
        </p:txBody>
      </p:sp>
      <p:sp>
        <p:nvSpPr>
          <p:cNvPr id="6" name="TextBox 5">
            <a:extLst>
              <a:ext uri="{FF2B5EF4-FFF2-40B4-BE49-F238E27FC236}">
                <a16:creationId xmlns:a16="http://schemas.microsoft.com/office/drawing/2014/main" id="{C054EEE1-BE77-4EDF-8B4A-91A9B63103B0}"/>
              </a:ext>
            </a:extLst>
          </p:cNvPr>
          <p:cNvSpPr txBox="1"/>
          <p:nvPr/>
        </p:nvSpPr>
        <p:spPr>
          <a:xfrm>
            <a:off x="6610896" y="6218705"/>
            <a:ext cx="5154385" cy="230832"/>
          </a:xfrm>
          <a:prstGeom prst="rect">
            <a:avLst/>
          </a:prstGeom>
          <a:noFill/>
        </p:spPr>
        <p:txBody>
          <a:bodyPr wrap="square">
            <a:spAutoFit/>
          </a:bodyPr>
          <a:lstStyle/>
          <a:p>
            <a:r>
              <a:rPr lang="en-AU" sz="900" dirty="0">
                <a:hlinkClick r:id="rId2"/>
              </a:rPr>
              <a:t>https://en.wikipedia.org/wiki/List_of_system_quality_attributes</a:t>
            </a:r>
            <a:r>
              <a:rPr lang="en-AU" sz="900" dirty="0"/>
              <a:t> </a:t>
            </a:r>
          </a:p>
        </p:txBody>
      </p:sp>
      <p:pic>
        <p:nvPicPr>
          <p:cNvPr id="1030" name="Picture 6" descr="Unit 4 : Quality Models in Software Engineering | msritse2012">
            <a:extLst>
              <a:ext uri="{FF2B5EF4-FFF2-40B4-BE49-F238E27FC236}">
                <a16:creationId xmlns:a16="http://schemas.microsoft.com/office/drawing/2014/main" id="{A560CE3A-95FF-48A9-A345-CBF633CA34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6739" y="1166949"/>
            <a:ext cx="5656588" cy="4260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843633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Plan</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fontScale="92500" lnSpcReduction="20000"/>
          </a:bodyPr>
          <a:lstStyle/>
          <a:p>
            <a:r>
              <a:rPr lang="en-AU" dirty="0"/>
              <a:t>This phase helps define business values and requirements. Sample tools include Jira or Git to help track known issues and perform work management.</a:t>
            </a:r>
          </a:p>
          <a:p>
            <a:r>
              <a:rPr lang="en-AU" dirty="0"/>
              <a:t>Activities include:</a:t>
            </a:r>
          </a:p>
          <a:p>
            <a:pPr lvl="1"/>
            <a:r>
              <a:rPr lang="en-AU" dirty="0"/>
              <a:t>Production metrics, objects and feedback</a:t>
            </a:r>
          </a:p>
          <a:p>
            <a:pPr lvl="1"/>
            <a:r>
              <a:rPr lang="en-AU" dirty="0"/>
              <a:t>Requirements</a:t>
            </a:r>
          </a:p>
          <a:p>
            <a:pPr lvl="1"/>
            <a:r>
              <a:rPr lang="en-AU" dirty="0"/>
              <a:t>Business metrics</a:t>
            </a:r>
          </a:p>
          <a:p>
            <a:pPr lvl="1"/>
            <a:r>
              <a:rPr lang="en-AU" dirty="0"/>
              <a:t>Update release metrics</a:t>
            </a:r>
          </a:p>
          <a:p>
            <a:pPr lvl="1"/>
            <a:r>
              <a:rPr lang="en-AU" dirty="0"/>
              <a:t>Release plan, timing and business case</a:t>
            </a:r>
          </a:p>
          <a:p>
            <a:pPr lvl="1"/>
            <a:r>
              <a:rPr lang="en-AU" dirty="0"/>
              <a:t>Security policy and requirement</a:t>
            </a:r>
          </a:p>
          <a:p>
            <a:r>
              <a:rPr lang="en-AU" dirty="0"/>
              <a:t>A combination of the IT personnel will be involved in these activities: business application owners, software development, software architects, continual release management, security officers and the organization responsible for managing the production of IT infrastructure.</a:t>
            </a:r>
          </a:p>
        </p:txBody>
      </p:sp>
      <p:sp>
        <p:nvSpPr>
          <p:cNvPr id="6" name="Content Placeholder 5">
            <a:extLst>
              <a:ext uri="{FF2B5EF4-FFF2-40B4-BE49-F238E27FC236}">
                <a16:creationId xmlns:a16="http://schemas.microsoft.com/office/drawing/2014/main" id="{272660E6-E419-4316-92D9-028A1F05C554}"/>
              </a:ext>
            </a:extLst>
          </p:cNvPr>
          <p:cNvSpPr>
            <a:spLocks noGrp="1"/>
          </p:cNvSpPr>
          <p:nvPr>
            <p:ph idx="12"/>
          </p:nvPr>
        </p:nvSpPr>
        <p:spPr>
          <a:xfrm>
            <a:off x="6184900" y="1303312"/>
            <a:ext cx="5564187" cy="4560941"/>
          </a:xfrm>
        </p:spPr>
        <p:txBody>
          <a:bodyPr>
            <a:normAutofit/>
          </a:bodyPr>
          <a:lstStyle/>
          <a:p>
            <a:r>
              <a:rPr lang="en-AU" sz="1700" dirty="0"/>
              <a:t>The Plan stage covers everything that happens before the developers start writing code. </a:t>
            </a:r>
          </a:p>
          <a:p>
            <a:r>
              <a:rPr lang="en-AU" sz="1700" dirty="0"/>
              <a:t>Requirements and feedback are gathered from stakeholders and customers and used to build a product roadmap to guide future development. The product roadmap can be recorded and tracked using a ticket management system such as Jira which provides a variety of tools that help track project progress, issues and milestones.</a:t>
            </a:r>
          </a:p>
          <a:p>
            <a:r>
              <a:rPr lang="en-AU" sz="1700" dirty="0"/>
              <a:t>The product roadmap can be broken down into Epics and User Stories, creating a backlog of tasks that lead directly to the customers’ requirements. The tasks on the backlog can then be used to plan sprints and allocate tasks to the team to begin development.</a:t>
            </a:r>
          </a:p>
        </p:txBody>
      </p:sp>
    </p:spTree>
    <p:extLst>
      <p:ext uri="{BB962C8B-B14F-4D97-AF65-F5344CB8AC3E}">
        <p14:creationId xmlns:p14="http://schemas.microsoft.com/office/powerpoint/2010/main" val="363448531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Code</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lnSpcReduction="10000"/>
          </a:bodyPr>
          <a:lstStyle/>
          <a:p>
            <a:r>
              <a:rPr lang="en-AU" dirty="0"/>
              <a:t>This phase involves the design and the creation of code. Sample tools include GitHub, GitLab, Bitbucket, or Stash.</a:t>
            </a:r>
          </a:p>
          <a:p>
            <a:r>
              <a:rPr lang="en-AU" dirty="0"/>
              <a:t>Create is composed of the building, coding, and configuring of the software development process. The specific activities are:</a:t>
            </a:r>
          </a:p>
          <a:p>
            <a:pPr lvl="1"/>
            <a:r>
              <a:rPr lang="en-AU" dirty="0"/>
              <a:t>Design of the software and configuration</a:t>
            </a:r>
          </a:p>
          <a:p>
            <a:pPr lvl="1"/>
            <a:r>
              <a:rPr lang="en-AU" dirty="0"/>
              <a:t>Coding including code quality and performance</a:t>
            </a:r>
          </a:p>
          <a:p>
            <a:pPr lvl="1"/>
            <a:r>
              <a:rPr lang="en-AU" dirty="0"/>
              <a:t>Software build and build performance</a:t>
            </a:r>
          </a:p>
          <a:p>
            <a:pPr lvl="1"/>
            <a:r>
              <a:rPr lang="en-AU" dirty="0"/>
              <a:t>Release candidate</a:t>
            </a:r>
          </a:p>
          <a:p>
            <a:r>
              <a:rPr lang="en-AU" dirty="0"/>
              <a:t>Tools and vendors in this category often overlap with other categories. Because DevOps is about breaking down silos, this is reflective of the activities and product solutions.</a:t>
            </a:r>
          </a:p>
        </p:txBody>
      </p:sp>
      <p:sp>
        <p:nvSpPr>
          <p:cNvPr id="6" name="Content Placeholder 5">
            <a:extLst>
              <a:ext uri="{FF2B5EF4-FFF2-40B4-BE49-F238E27FC236}">
                <a16:creationId xmlns:a16="http://schemas.microsoft.com/office/drawing/2014/main" id="{C087E818-2549-4FB1-A94D-41C2694A7B31}"/>
              </a:ext>
            </a:extLst>
          </p:cNvPr>
          <p:cNvSpPr>
            <a:spLocks noGrp="1"/>
          </p:cNvSpPr>
          <p:nvPr>
            <p:ph idx="12"/>
          </p:nvPr>
        </p:nvSpPr>
        <p:spPr>
          <a:xfrm>
            <a:off x="6184900" y="1303312"/>
            <a:ext cx="5564187" cy="4560941"/>
          </a:xfrm>
        </p:spPr>
        <p:txBody>
          <a:bodyPr/>
          <a:lstStyle/>
          <a:p>
            <a:r>
              <a:rPr lang="en-AU" dirty="0"/>
              <a:t>Once the team had grabbed their coffees and had the morning stand-up, the developments can get to work. In addition to the standard toolkit of a software developer, the team has a standard set of plugins installed in their development environments to aid the development process, help enforce consistent code-styling and avoid common security flaws and code anti-patterns.</a:t>
            </a:r>
          </a:p>
          <a:p>
            <a:r>
              <a:rPr lang="en-AU" dirty="0"/>
              <a:t>This helps to teach developers good coding practice while aiding collaboration by providing some consistency to the codebase. These tools also help resolve issues that may fail tests later in the pipeline, resulting in fewer failed builds.</a:t>
            </a:r>
          </a:p>
          <a:p>
            <a:endParaRPr lang="en-AU" dirty="0"/>
          </a:p>
        </p:txBody>
      </p:sp>
    </p:spTree>
    <p:extLst>
      <p:ext uri="{BB962C8B-B14F-4D97-AF65-F5344CB8AC3E}">
        <p14:creationId xmlns:p14="http://schemas.microsoft.com/office/powerpoint/2010/main" val="253156389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Build</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a:bodyPr>
          <a:lstStyle/>
          <a:p>
            <a:r>
              <a:rPr lang="en-AU" dirty="0"/>
              <a:t>In this phase, you manage software builds and versions, and use automated tools to help compile and package code for future release to production. </a:t>
            </a:r>
          </a:p>
          <a:p>
            <a:r>
              <a:rPr lang="en-AU" dirty="0"/>
              <a:t>You use source code repositories or package repositories that also “package” infrastructure needed for product release. Sample tools include Docker, Ansible, Puppet, Chef, Gradle, Maven, or JFrog Artifactory.</a:t>
            </a:r>
          </a:p>
          <a:p>
            <a:endParaRPr lang="en-AU" dirty="0"/>
          </a:p>
        </p:txBody>
      </p:sp>
      <p:sp>
        <p:nvSpPr>
          <p:cNvPr id="6" name="Content Placeholder 5">
            <a:extLst>
              <a:ext uri="{FF2B5EF4-FFF2-40B4-BE49-F238E27FC236}">
                <a16:creationId xmlns:a16="http://schemas.microsoft.com/office/drawing/2014/main" id="{71517A1A-54E4-4B1F-84FC-4D02FD1133DC}"/>
              </a:ext>
            </a:extLst>
          </p:cNvPr>
          <p:cNvSpPr>
            <a:spLocks noGrp="1"/>
          </p:cNvSpPr>
          <p:nvPr>
            <p:ph idx="12"/>
          </p:nvPr>
        </p:nvSpPr>
        <p:spPr>
          <a:xfrm>
            <a:off x="6184900" y="1303312"/>
            <a:ext cx="5564187" cy="4560941"/>
          </a:xfrm>
        </p:spPr>
        <p:txBody>
          <a:bodyPr>
            <a:normAutofit fontScale="85000" lnSpcReduction="10000"/>
          </a:bodyPr>
          <a:lstStyle/>
          <a:p>
            <a:r>
              <a:rPr lang="en-AU" dirty="0"/>
              <a:t>The Build phase is where DevOps really kicks in. Once a developer has finished a task, they commit their code to a shared code repository. There are many ways this can be done, but typically the developer submits a pull request — a request to merge their new code with the shared codebase. Another developer then reviews the changes they’ve made, and once they’re happy there are no issues, they approve the pull request. This manual review is supposed to be quick and lightweight, but it’s effective at identifying issues early.</a:t>
            </a:r>
          </a:p>
          <a:p>
            <a:r>
              <a:rPr lang="en-AU" dirty="0"/>
              <a:t>Simultaneously, the pull request triggers an automated process that builds the codebase and runs a series of end-to-end, integration and unit tests to identify any regressions. If the build fails, or any of the tests fail, the pull-request fails and the developer is notified to resolve the issue. By continuously checking code changes into a shared repository and running builds and tests, we can minimise integration issues that arise when working on a shared codebase, and highlight breaking bugs early in the development lifecycle.</a:t>
            </a:r>
          </a:p>
        </p:txBody>
      </p:sp>
    </p:spTree>
    <p:extLst>
      <p:ext uri="{BB962C8B-B14F-4D97-AF65-F5344CB8AC3E}">
        <p14:creationId xmlns:p14="http://schemas.microsoft.com/office/powerpoint/2010/main" val="263946236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Test</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a:bodyPr>
          <a:lstStyle/>
          <a:p>
            <a:r>
              <a:rPr lang="en-AU" dirty="0"/>
              <a:t>This phase involves continuous testing (manual or automated) to ensure optimal code quality. Sample tools include JUnit, </a:t>
            </a:r>
            <a:r>
              <a:rPr lang="en-AU" dirty="0" err="1"/>
              <a:t>Codeception</a:t>
            </a:r>
            <a:r>
              <a:rPr lang="en-AU" dirty="0"/>
              <a:t>, Selenium, Vagrant, TestNG, or </a:t>
            </a:r>
            <a:r>
              <a:rPr lang="en-AU" dirty="0" err="1"/>
              <a:t>BlazeMeter</a:t>
            </a:r>
            <a:r>
              <a:rPr lang="en-AU" dirty="0"/>
              <a:t>.</a:t>
            </a:r>
          </a:p>
          <a:p>
            <a:r>
              <a:rPr lang="en-AU" dirty="0"/>
              <a:t>Once a build succeeds, it is automatically deployed to a staging environment for deeper, out-of-band testing. The staging environment may be an existing hosting service, or it could be a new environment provisioned as part of the deployment process. This practice of automatically provisioning a new environment at the time of deployment is referred to as Infrastructure-as-Code (</a:t>
            </a:r>
            <a:r>
              <a:rPr lang="en-AU" dirty="0" err="1"/>
              <a:t>IaC</a:t>
            </a:r>
            <a:r>
              <a:rPr lang="en-AU" dirty="0"/>
              <a:t>) and is a core part of many DevOps pipelines. More on that in a later article.</a:t>
            </a:r>
          </a:p>
        </p:txBody>
      </p:sp>
      <p:sp>
        <p:nvSpPr>
          <p:cNvPr id="6" name="Content Placeholder 5">
            <a:extLst>
              <a:ext uri="{FF2B5EF4-FFF2-40B4-BE49-F238E27FC236}">
                <a16:creationId xmlns:a16="http://schemas.microsoft.com/office/drawing/2014/main" id="{5972A596-5DDF-4B17-BC2F-72E008EA769F}"/>
              </a:ext>
            </a:extLst>
          </p:cNvPr>
          <p:cNvSpPr>
            <a:spLocks noGrp="1"/>
          </p:cNvSpPr>
          <p:nvPr>
            <p:ph idx="12"/>
          </p:nvPr>
        </p:nvSpPr>
        <p:spPr>
          <a:xfrm>
            <a:off x="6184900" y="1303338"/>
            <a:ext cx="5564188" cy="4560887"/>
          </a:xfrm>
        </p:spPr>
        <p:txBody>
          <a:bodyPr>
            <a:normAutofit fontScale="92500" lnSpcReduction="20000"/>
          </a:bodyPr>
          <a:lstStyle/>
          <a:p>
            <a:r>
              <a:rPr lang="en-AU" dirty="0"/>
              <a:t>Once the application is deployed to the test environment, a series of manual and automated tests are performed. Manual testing can be traditional User Acceptance Testing (UAT) where people use the application as the customer would to highlight any issues or refinements that should be addressed before deploying into production.</a:t>
            </a:r>
          </a:p>
          <a:p>
            <a:r>
              <a:rPr lang="en-AU" dirty="0"/>
              <a:t>At the same time, automated tests might run security scanning against the application, check for changes to the infrastructure and compliance with hardening best-practices, test the performance of the application or run load testing. The testing that is performed during this phase is up to the organisation and what is relevant to the application, but this stage can be considered a test-bed that lets you plug in new testing without interrupting the flow of developers or impacting the production environment.</a:t>
            </a:r>
          </a:p>
          <a:p>
            <a:endParaRPr lang="en-AU" dirty="0"/>
          </a:p>
        </p:txBody>
      </p:sp>
    </p:spTree>
    <p:extLst>
      <p:ext uri="{BB962C8B-B14F-4D97-AF65-F5344CB8AC3E}">
        <p14:creationId xmlns:p14="http://schemas.microsoft.com/office/powerpoint/2010/main" val="40261889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Deploy</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a:bodyPr>
          <a:lstStyle/>
          <a:p>
            <a:r>
              <a:rPr lang="en-AU" dirty="0"/>
              <a:t>This phase can include tools that help manage, coordinate, schedule, and automate product releases into production. Sample tools include Puppet, Chef, Ansible, Jenkins, Kubernetes, OpenShift, OpenStack, Docker, or Jira.</a:t>
            </a:r>
          </a:p>
          <a:p>
            <a:endParaRPr lang="en-AU" dirty="0"/>
          </a:p>
        </p:txBody>
      </p:sp>
      <p:sp>
        <p:nvSpPr>
          <p:cNvPr id="6" name="Content Placeholder 5">
            <a:extLst>
              <a:ext uri="{FF2B5EF4-FFF2-40B4-BE49-F238E27FC236}">
                <a16:creationId xmlns:a16="http://schemas.microsoft.com/office/drawing/2014/main" id="{247EA677-7C1F-463C-8B6F-01A2B067234B}"/>
              </a:ext>
            </a:extLst>
          </p:cNvPr>
          <p:cNvSpPr>
            <a:spLocks noGrp="1"/>
          </p:cNvSpPr>
          <p:nvPr>
            <p:ph idx="12"/>
          </p:nvPr>
        </p:nvSpPr>
        <p:spPr>
          <a:xfrm>
            <a:off x="6184900" y="1303312"/>
            <a:ext cx="5564187" cy="4560941"/>
          </a:xfrm>
        </p:spPr>
        <p:txBody>
          <a:bodyPr>
            <a:normAutofit fontScale="85000" lnSpcReduction="10000"/>
          </a:bodyPr>
          <a:lstStyle/>
          <a:p>
            <a:r>
              <a:rPr lang="en-AU" dirty="0"/>
              <a:t>Finally, a build is ready for the big time and it is released into production. There are several tools and processes that can automate the release process to make releases reliable with no outage window.</a:t>
            </a:r>
          </a:p>
          <a:p>
            <a:r>
              <a:rPr lang="en-AU" dirty="0"/>
              <a:t>The same Infrastructure-as-Code that built the test environment can be configured to build the production environment. We already know that the test environment was built successfully, so we can rest assured that the production release will go off without a hitch.</a:t>
            </a:r>
          </a:p>
          <a:p>
            <a:r>
              <a:rPr lang="en-AU" dirty="0"/>
              <a:t>A blue-green deployment lets us switch to the new production environment with no outage. Then the new environment is built, it sits alongside the existing production environment. When the new environment is ready, the hosting service points all new requests to the new environment. If at any point, an issue is found with the new build, you can simply tell the hosting service to point requests back to the old environment while you come up with a fix.</a:t>
            </a:r>
          </a:p>
          <a:p>
            <a:endParaRPr lang="en-AU" dirty="0"/>
          </a:p>
        </p:txBody>
      </p:sp>
    </p:spTree>
    <p:extLst>
      <p:ext uri="{BB962C8B-B14F-4D97-AF65-F5344CB8AC3E}">
        <p14:creationId xmlns:p14="http://schemas.microsoft.com/office/powerpoint/2010/main" val="49397404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Operate</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a:bodyPr>
          <a:lstStyle/>
          <a:p>
            <a:r>
              <a:rPr lang="en-AU" dirty="0"/>
              <a:t>This phase manages software during production. Sample tools include Ansible, Puppet, PowerShell, Chef, Salt, or Otter.</a:t>
            </a:r>
          </a:p>
          <a:p>
            <a:r>
              <a:rPr lang="en-AU" dirty="0"/>
              <a:t>The new release is now live and being used by the customers. Great work!</a:t>
            </a:r>
          </a:p>
          <a:p>
            <a:r>
              <a:rPr lang="en-AU" dirty="0"/>
              <a:t>The operations team is now hard at work, making sure that everything is running smoothly. Based on the configuration of the hosting service, the environment automatically scales with load to handle peaks and troughs in the number of active users.</a:t>
            </a:r>
          </a:p>
          <a:p>
            <a:endParaRPr lang="en-AU" dirty="0"/>
          </a:p>
        </p:txBody>
      </p:sp>
      <p:sp>
        <p:nvSpPr>
          <p:cNvPr id="6" name="Content Placeholder 5">
            <a:extLst>
              <a:ext uri="{FF2B5EF4-FFF2-40B4-BE49-F238E27FC236}">
                <a16:creationId xmlns:a16="http://schemas.microsoft.com/office/drawing/2014/main" id="{837C2C32-F565-4FB9-A756-A8F9CE6AB19B}"/>
              </a:ext>
            </a:extLst>
          </p:cNvPr>
          <p:cNvSpPr>
            <a:spLocks noGrp="1"/>
          </p:cNvSpPr>
          <p:nvPr>
            <p:ph idx="12"/>
          </p:nvPr>
        </p:nvSpPr>
        <p:spPr>
          <a:xfrm>
            <a:off x="6184900" y="1303312"/>
            <a:ext cx="5564187" cy="4560941"/>
          </a:xfrm>
        </p:spPr>
        <p:txBody>
          <a:bodyPr>
            <a:normAutofit/>
          </a:bodyPr>
          <a:lstStyle/>
          <a:p>
            <a:r>
              <a:rPr lang="en-AU" dirty="0"/>
              <a:t>The organisation has also built a way for their customers to provide feedback on their service, as well as tooling that helps collect and triage this feedback to help shape the future development of the product. This feedback loop is important — nobody knows what they want more than the customer, and the customer is the world’s best testing team, donating many more hours to testing the application than the DevOps pipeline ever could. You need to capture this information, it’s worth its weight in gold.</a:t>
            </a:r>
          </a:p>
          <a:p>
            <a:endParaRPr lang="en-AU" dirty="0"/>
          </a:p>
        </p:txBody>
      </p:sp>
    </p:spTree>
    <p:extLst>
      <p:ext uri="{BB962C8B-B14F-4D97-AF65-F5344CB8AC3E}">
        <p14:creationId xmlns:p14="http://schemas.microsoft.com/office/powerpoint/2010/main" val="213250878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969225-CE66-4BE3-807E-3ECD7B27353F}"/>
              </a:ext>
            </a:extLst>
          </p:cNvPr>
          <p:cNvSpPr>
            <a:spLocks noGrp="1"/>
          </p:cNvSpPr>
          <p:nvPr>
            <p:ph type="ctrTitle"/>
          </p:nvPr>
        </p:nvSpPr>
        <p:spPr/>
        <p:txBody>
          <a:bodyPr/>
          <a:lstStyle/>
          <a:p>
            <a:r>
              <a:rPr lang="en-AU" dirty="0"/>
              <a:t>Overview</a:t>
            </a:r>
          </a:p>
        </p:txBody>
      </p:sp>
      <p:sp>
        <p:nvSpPr>
          <p:cNvPr id="5" name="Subtitle 4">
            <a:extLst>
              <a:ext uri="{FF2B5EF4-FFF2-40B4-BE49-F238E27FC236}">
                <a16:creationId xmlns:a16="http://schemas.microsoft.com/office/drawing/2014/main" id="{65364057-2BA3-4DF1-91D0-B64F88EC1972}"/>
              </a:ext>
            </a:extLst>
          </p:cNvPr>
          <p:cNvSpPr>
            <a:spLocks noGrp="1"/>
          </p:cNvSpPr>
          <p:nvPr>
            <p:ph type="subTitle" idx="1"/>
          </p:nvPr>
        </p:nvSpPr>
        <p:spPr/>
        <p:txBody>
          <a:bodyPr>
            <a:normAutofit/>
          </a:bodyPr>
          <a:lstStyle/>
          <a:p>
            <a:endParaRPr lang="en-AU" dirty="0"/>
          </a:p>
        </p:txBody>
      </p:sp>
    </p:spTree>
    <p:extLst>
      <p:ext uri="{BB962C8B-B14F-4D97-AF65-F5344CB8AC3E}">
        <p14:creationId xmlns:p14="http://schemas.microsoft.com/office/powerpoint/2010/main" val="1777334511"/>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Monitor</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a:bodyPr>
          <a:lstStyle/>
          <a:p>
            <a:r>
              <a:rPr lang="en-AU" dirty="0"/>
              <a:t>This phase involves identifying and collecting information about issues from a specific software release in production. Sample tools include New Relic, Datadog, Grafana, Wireshark, Splunk, Nagios, or Slack.</a:t>
            </a:r>
          </a:p>
          <a:p>
            <a:r>
              <a:rPr lang="en-AU" dirty="0"/>
              <a:t>The ‘final’ phase of the DevOps cycle is to monitor the environment. this builds on the customer feedback provided in the Operate phase by collecting data and providing analytics on customer behaviour, performance, errors and more.</a:t>
            </a:r>
          </a:p>
          <a:p>
            <a:endParaRPr lang="en-AU" dirty="0"/>
          </a:p>
        </p:txBody>
      </p:sp>
      <p:sp>
        <p:nvSpPr>
          <p:cNvPr id="6" name="Content Placeholder 5">
            <a:extLst>
              <a:ext uri="{FF2B5EF4-FFF2-40B4-BE49-F238E27FC236}">
                <a16:creationId xmlns:a16="http://schemas.microsoft.com/office/drawing/2014/main" id="{34580792-E1EF-4A3B-899A-92D701AC75A4}"/>
              </a:ext>
            </a:extLst>
          </p:cNvPr>
          <p:cNvSpPr>
            <a:spLocks noGrp="1"/>
          </p:cNvSpPr>
          <p:nvPr>
            <p:ph idx="12"/>
          </p:nvPr>
        </p:nvSpPr>
        <p:spPr>
          <a:xfrm>
            <a:off x="6184900" y="1303312"/>
            <a:ext cx="5564187" cy="4560941"/>
          </a:xfrm>
        </p:spPr>
        <p:txBody>
          <a:bodyPr>
            <a:normAutofit/>
          </a:bodyPr>
          <a:lstStyle/>
          <a:p>
            <a:r>
              <a:rPr lang="en-AU" dirty="0"/>
              <a:t>We can also do some introspection and monitor the DevOps pipeline itself, monitoring for potential bottlenecks in the pipeline which are causing frustration or impacting the productivity of the development and operations teams.</a:t>
            </a:r>
          </a:p>
          <a:p>
            <a:r>
              <a:rPr lang="en-AU" dirty="0"/>
              <a:t>All of this information is then fed back to the Product Manager and the development team to close the loop on the process. It would be easy to say this is where the loop starts again, but the reality is that this process is continuous. There is no start or end, just the continuous evolution of a product throughout its lifespan, which only ends when people move on or don’t need it anymore.</a:t>
            </a:r>
          </a:p>
          <a:p>
            <a:endParaRPr lang="en-AU" dirty="0"/>
          </a:p>
        </p:txBody>
      </p:sp>
    </p:spTree>
    <p:extLst>
      <p:ext uri="{BB962C8B-B14F-4D97-AF65-F5344CB8AC3E}">
        <p14:creationId xmlns:p14="http://schemas.microsoft.com/office/powerpoint/2010/main" val="51027687"/>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a:xfrm>
            <a:off x="442914" y="408463"/>
            <a:ext cx="9415461" cy="556738"/>
          </a:xfrm>
        </p:spPr>
        <p:txBody>
          <a:bodyPr/>
          <a:lstStyle/>
          <a:p>
            <a:r>
              <a:rPr lang="en-AU" dirty="0"/>
              <a:t>Tools – Release</a:t>
            </a:r>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a:xfrm>
            <a:off x="442913" y="1303312"/>
            <a:ext cx="5564187" cy="4560941"/>
          </a:xfrm>
        </p:spPr>
        <p:txBody>
          <a:bodyPr>
            <a:normAutofit/>
          </a:bodyPr>
          <a:lstStyle/>
          <a:p>
            <a:r>
              <a:rPr lang="en-AU" dirty="0"/>
              <a:t>Release related activities include scheduling, orchestration, provisioning and deploying software into production and targeted environment. The specific Release activities include:</a:t>
            </a:r>
          </a:p>
          <a:p>
            <a:pPr lvl="1"/>
            <a:r>
              <a:rPr lang="en-AU" dirty="0"/>
              <a:t>Release coordination</a:t>
            </a:r>
          </a:p>
          <a:p>
            <a:pPr lvl="1"/>
            <a:r>
              <a:rPr lang="en-AU" dirty="0"/>
              <a:t>Deploying and promoting applications</a:t>
            </a:r>
          </a:p>
          <a:p>
            <a:pPr lvl="1"/>
            <a:r>
              <a:rPr lang="en-AU" dirty="0"/>
              <a:t>Fallbacks and recovery</a:t>
            </a:r>
          </a:p>
          <a:p>
            <a:pPr lvl="1"/>
            <a:r>
              <a:rPr lang="en-AU" dirty="0"/>
              <a:t>Scheduled/timed releases</a:t>
            </a:r>
          </a:p>
          <a:p>
            <a:pPr lvl="1"/>
            <a:r>
              <a:rPr lang="en-AU" dirty="0"/>
              <a:t>Solutions that cover this aspect of the toolchain include application release automation, deployment automation and release management.</a:t>
            </a:r>
          </a:p>
          <a:p>
            <a:endParaRPr lang="en-AU" dirty="0"/>
          </a:p>
        </p:txBody>
      </p:sp>
      <p:sp>
        <p:nvSpPr>
          <p:cNvPr id="6" name="Content Placeholder 5">
            <a:extLst>
              <a:ext uri="{FF2B5EF4-FFF2-40B4-BE49-F238E27FC236}">
                <a16:creationId xmlns:a16="http://schemas.microsoft.com/office/drawing/2014/main" id="{BFC04861-B804-4244-ADD2-575141E01292}"/>
              </a:ext>
            </a:extLst>
          </p:cNvPr>
          <p:cNvSpPr>
            <a:spLocks noGrp="1"/>
          </p:cNvSpPr>
          <p:nvPr>
            <p:ph idx="12"/>
          </p:nvPr>
        </p:nvSpPr>
        <p:spPr>
          <a:xfrm>
            <a:off x="6184900" y="1303312"/>
            <a:ext cx="5564187" cy="4560941"/>
          </a:xfrm>
        </p:spPr>
        <p:txBody>
          <a:bodyPr>
            <a:normAutofit fontScale="77500" lnSpcReduction="20000"/>
          </a:bodyPr>
          <a:lstStyle/>
          <a:p>
            <a:r>
              <a:rPr lang="en-AU" dirty="0"/>
              <a:t>The Release phase is a milestone in a DevOps pipeline — it’s the point at which we say a build is ready for deployment into the production environment. By this stage, each code change has passed a series of manual and automated tests, and the operations team can be confident that breaking issues and regressions are unlikely.</a:t>
            </a:r>
          </a:p>
          <a:p>
            <a:r>
              <a:rPr lang="en-AU" dirty="0"/>
              <a:t>Depending on the DevOps maturity of an organisation, they may choose to automatically deploy any build that makes it to this stage of the pipeline. Developers can use feature flags to turn off new features so they can’t be seen by the customers until they are ready for action. This model is considered the nirvana of DevOps and is how organisations manage to deploy multiple releases of their products every day.</a:t>
            </a:r>
          </a:p>
          <a:p>
            <a:r>
              <a:rPr lang="en-AU" dirty="0"/>
              <a:t>Alternatively, an organisation may want to have control over when builds are released to production. They may want to have a regular release schedule or only release new features once a milestone is met. You can add a manual approval process at the release stage which only allows certain people within an organisation to authorise a release into production.</a:t>
            </a:r>
          </a:p>
          <a:p>
            <a:r>
              <a:rPr lang="en-AU" dirty="0"/>
              <a:t>The tooling lets you customise this, it’s up to you how you want to go about things.</a:t>
            </a:r>
          </a:p>
          <a:p>
            <a:endParaRPr lang="en-AU" dirty="0"/>
          </a:p>
        </p:txBody>
      </p:sp>
    </p:spTree>
    <p:extLst>
      <p:ext uri="{BB962C8B-B14F-4D97-AF65-F5344CB8AC3E}">
        <p14:creationId xmlns:p14="http://schemas.microsoft.com/office/powerpoint/2010/main" val="242369823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p:txBody>
          <a:bodyPr/>
          <a:lstStyle/>
          <a:p>
            <a:r>
              <a:rPr lang="en-AU" dirty="0"/>
              <a:t>Tools – </a:t>
            </a:r>
            <a:r>
              <a:rPr lang="en-AU" sz="3600" dirty="0"/>
              <a:t>Showcase</a:t>
            </a:r>
            <a:endParaRPr lang="en-AU" dirty="0"/>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p:txBody>
          <a:bodyPr>
            <a:normAutofit/>
          </a:bodyPr>
          <a:lstStyle/>
          <a:p>
            <a:endParaRPr lang="en-AU" sz="1800" dirty="0"/>
          </a:p>
        </p:txBody>
      </p:sp>
    </p:spTree>
    <p:extLst>
      <p:ext uri="{BB962C8B-B14F-4D97-AF65-F5344CB8AC3E}">
        <p14:creationId xmlns:p14="http://schemas.microsoft.com/office/powerpoint/2010/main" val="367151893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8DB6-0682-4060-84AE-D245F2FEF140}"/>
              </a:ext>
            </a:extLst>
          </p:cNvPr>
          <p:cNvSpPr>
            <a:spLocks noGrp="1"/>
          </p:cNvSpPr>
          <p:nvPr>
            <p:ph type="title"/>
          </p:nvPr>
        </p:nvSpPr>
        <p:spPr/>
        <p:txBody>
          <a:bodyPr/>
          <a:lstStyle/>
          <a:p>
            <a:r>
              <a:rPr lang="en-AU" dirty="0"/>
              <a:t>Tools – </a:t>
            </a:r>
            <a:r>
              <a:rPr lang="en-AU" sz="3600" dirty="0"/>
              <a:t>Retrospective</a:t>
            </a:r>
            <a:endParaRPr lang="en-AU" dirty="0"/>
          </a:p>
        </p:txBody>
      </p:sp>
      <p:sp>
        <p:nvSpPr>
          <p:cNvPr id="3" name="Content Placeholder 2">
            <a:extLst>
              <a:ext uri="{FF2B5EF4-FFF2-40B4-BE49-F238E27FC236}">
                <a16:creationId xmlns:a16="http://schemas.microsoft.com/office/drawing/2014/main" id="{C068CB5C-F54F-4DBA-A19C-CE244209B805}"/>
              </a:ext>
            </a:extLst>
          </p:cNvPr>
          <p:cNvSpPr>
            <a:spLocks noGrp="1"/>
          </p:cNvSpPr>
          <p:nvPr>
            <p:ph idx="11"/>
          </p:nvPr>
        </p:nvSpPr>
        <p:spPr/>
        <p:txBody>
          <a:bodyPr>
            <a:normAutofit/>
          </a:bodyPr>
          <a:lstStyle/>
          <a:p>
            <a:endParaRPr lang="en-AU" sz="1800" dirty="0"/>
          </a:p>
        </p:txBody>
      </p:sp>
    </p:spTree>
    <p:extLst>
      <p:ext uri="{BB962C8B-B14F-4D97-AF65-F5344CB8AC3E}">
        <p14:creationId xmlns:p14="http://schemas.microsoft.com/office/powerpoint/2010/main" val="14140119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0" tIns="0" rIns="0" bIns="0" rtlCol="0" anchor="ctr">
            <a:noAutofit/>
          </a:bodyPr>
          <a:lstStyle/>
          <a:p>
            <a:r>
              <a:rPr lang="en-AU" dirty="0"/>
              <a:t>Overview</a:t>
            </a:r>
          </a:p>
        </p:txBody>
      </p:sp>
      <p:sp>
        <p:nvSpPr>
          <p:cNvPr id="3" name="Content Placeholder 2">
            <a:extLst>
              <a:ext uri="{FF2B5EF4-FFF2-40B4-BE49-F238E27FC236}">
                <a16:creationId xmlns:a16="http://schemas.microsoft.com/office/drawing/2014/main" id="{4903C4BD-7698-4EBA-AA51-AB37811E308C}"/>
              </a:ext>
            </a:extLst>
          </p:cNvPr>
          <p:cNvSpPr>
            <a:spLocks noGrp="1"/>
          </p:cNvSpPr>
          <p:nvPr>
            <p:ph idx="11"/>
          </p:nvPr>
        </p:nvSpPr>
        <p:spPr/>
        <p:txBody>
          <a:bodyPr>
            <a:normAutofit/>
          </a:bodyPr>
          <a:lstStyle/>
          <a:p>
            <a:r>
              <a:rPr lang="en-AU" sz="1800" dirty="0"/>
              <a:t>To understand the work to be done including the business </a:t>
            </a:r>
            <a:r>
              <a:rPr lang="en-US" dirty="0"/>
              <a:t>rules or business logic and functional decomposition. </a:t>
            </a:r>
          </a:p>
          <a:p>
            <a:pPr marL="188989" indent="-188989">
              <a:lnSpc>
                <a:spcPct val="80000"/>
              </a:lnSpc>
              <a:buFont typeface="Arial" panose="020B0604020202020204" pitchFamily="34" charset="0"/>
              <a:buChar char="•"/>
            </a:pPr>
            <a:r>
              <a:rPr lang="en-AU" sz="1800" dirty="0"/>
              <a:t>Define, prioritise and plan the work units</a:t>
            </a:r>
          </a:p>
          <a:p>
            <a:pPr marL="188989" indent="-188989">
              <a:lnSpc>
                <a:spcPct val="80000"/>
              </a:lnSpc>
              <a:buFont typeface="Arial" panose="020B0604020202020204" pitchFamily="34" charset="0"/>
              <a:buChar char="•"/>
            </a:pPr>
            <a:r>
              <a:rPr lang="en-AU" sz="1800" dirty="0"/>
              <a:t>Understand and plan the tech stack, the work environment – including Dev/Test environments</a:t>
            </a:r>
          </a:p>
          <a:p>
            <a:pPr marL="188989" indent="-188989">
              <a:lnSpc>
                <a:spcPct val="80000"/>
              </a:lnSpc>
              <a:buFont typeface="Arial" panose="020B0604020202020204" pitchFamily="34" charset="0"/>
              <a:buChar char="•"/>
            </a:pPr>
            <a:r>
              <a:rPr lang="en-AU" dirty="0"/>
              <a:t>Make a ‘go/no go’ decision </a:t>
            </a:r>
            <a:endParaRPr lang="en-US" dirty="0"/>
          </a:p>
          <a:p>
            <a:pPr marL="0" indent="0">
              <a:lnSpc>
                <a:spcPct val="80000"/>
              </a:lnSpc>
              <a:buNone/>
            </a:pPr>
            <a:endParaRPr lang="en-AU" sz="1800" dirty="0"/>
          </a:p>
        </p:txBody>
      </p:sp>
      <p:pic>
        <p:nvPicPr>
          <p:cNvPr id="4" name="Picture 3">
            <a:extLst>
              <a:ext uri="{FF2B5EF4-FFF2-40B4-BE49-F238E27FC236}">
                <a16:creationId xmlns:a16="http://schemas.microsoft.com/office/drawing/2014/main" id="{D151C7CC-06B5-4EC0-AB5C-E84C97493D0C}"/>
              </a:ext>
            </a:extLst>
          </p:cNvPr>
          <p:cNvPicPr>
            <a:picLocks noChangeAspect="1"/>
          </p:cNvPicPr>
          <p:nvPr/>
        </p:nvPicPr>
        <p:blipFill>
          <a:blip r:embed="rId2"/>
          <a:stretch>
            <a:fillRect/>
          </a:stretch>
        </p:blipFill>
        <p:spPr>
          <a:xfrm>
            <a:off x="2770344" y="3429000"/>
            <a:ext cx="6651312" cy="3103133"/>
          </a:xfrm>
          <a:prstGeom prst="rect">
            <a:avLst/>
          </a:prstGeom>
        </p:spPr>
      </p:pic>
    </p:spTree>
    <p:extLst>
      <p:ext uri="{BB962C8B-B14F-4D97-AF65-F5344CB8AC3E}">
        <p14:creationId xmlns:p14="http://schemas.microsoft.com/office/powerpoint/2010/main" val="125557019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17C3389-07A6-47FA-859D-CC5A38B897CE}"/>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4677"/>
          <a:stretch/>
        </p:blipFill>
        <p:spPr bwMode="auto">
          <a:xfrm>
            <a:off x="-3904" y="169606"/>
            <a:ext cx="12195904" cy="6518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905335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914" y="408463"/>
            <a:ext cx="9415461" cy="556738"/>
          </a:xfrm>
        </p:spPr>
        <p:txBody>
          <a:bodyPr/>
          <a:lstStyle/>
          <a:p>
            <a:r>
              <a:rPr lang="en-US" dirty="0"/>
              <a:t>Can we do the Work?</a:t>
            </a:r>
          </a:p>
        </p:txBody>
      </p:sp>
      <p:sp>
        <p:nvSpPr>
          <p:cNvPr id="3" name="Content Placeholder 2"/>
          <p:cNvSpPr>
            <a:spLocks noGrp="1"/>
          </p:cNvSpPr>
          <p:nvPr>
            <p:ph idx="11"/>
          </p:nvPr>
        </p:nvSpPr>
        <p:spPr>
          <a:xfrm>
            <a:off x="442913" y="1303312"/>
            <a:ext cx="11306175" cy="4560941"/>
          </a:xfrm>
        </p:spPr>
        <p:txBody>
          <a:bodyPr>
            <a:normAutofit fontScale="70000" lnSpcReduction="20000"/>
          </a:bodyPr>
          <a:lstStyle/>
          <a:p>
            <a:r>
              <a:rPr lang="en-AU" dirty="0"/>
              <a:t>The ‘deliver phase’ is about turning the work identified into reality – providing a tangible solution.</a:t>
            </a:r>
          </a:p>
          <a:p>
            <a:r>
              <a:rPr lang="en-AU" dirty="0"/>
              <a:t>This is where the discovery of the actual activities and tasks that are required to deliver the solution is identified and added to the plan for delivery.</a:t>
            </a:r>
          </a:p>
          <a:p>
            <a:r>
              <a:rPr lang="en-AU" dirty="0"/>
              <a:t>This phase focuses on the delivery teams, environments, tools, processes and techniques that need to be in place for successful delivery.</a:t>
            </a:r>
          </a:p>
          <a:p>
            <a:r>
              <a:rPr lang="en-AU" dirty="0"/>
              <a:t>This is broken into short, sharp delivery units (iterations) so that progress, quality and other key attributes can be regularly assessed by key stakeholders.</a:t>
            </a:r>
          </a:p>
          <a:p>
            <a:r>
              <a:rPr lang="en-AU" dirty="0"/>
              <a:t>In the ‘Deliver Phase’, there will need to be a change within the CIM system for production.</a:t>
            </a:r>
          </a:p>
          <a:p>
            <a:r>
              <a:rPr lang="en-AU" dirty="0"/>
              <a:t>Create the work iteratively</a:t>
            </a:r>
          </a:p>
          <a:p>
            <a:r>
              <a:rPr lang="en-AU" dirty="0"/>
              <a:t>The delivery phase is where the team, environment, tools, process, techniques and handoff points are established – this is done as part of Iteration Zero (I0).</a:t>
            </a:r>
          </a:p>
          <a:p>
            <a:r>
              <a:rPr lang="en-AU" dirty="0"/>
              <a:t>Each iteration focuses on the delivery of value but also contains iteration level activities to allow the team to be clear on structure and approach.</a:t>
            </a:r>
          </a:p>
          <a:p>
            <a:r>
              <a:rPr lang="en-AU" dirty="0"/>
              <a:t>The aim is to finish small units of work to provide items for feedback to the key stakeholders.</a:t>
            </a:r>
          </a:p>
          <a:p>
            <a:r>
              <a:rPr lang="en-US" dirty="0"/>
              <a:t>Set up the work environments</a:t>
            </a:r>
          </a:p>
          <a:p>
            <a:r>
              <a:rPr lang="en-US" dirty="0"/>
              <a:t>Plan a cycle of work</a:t>
            </a:r>
          </a:p>
          <a:p>
            <a:r>
              <a:rPr lang="en-US" dirty="0"/>
              <a:t>complete a cycle of work</a:t>
            </a:r>
          </a:p>
          <a:p>
            <a:r>
              <a:rPr lang="en-US" dirty="0"/>
              <a:t>Evaluate the cycle of work against success criteria</a:t>
            </a:r>
          </a:p>
          <a:p>
            <a:r>
              <a:rPr lang="en-US" dirty="0"/>
              <a:t>Understand the learnings from the cycle of work </a:t>
            </a:r>
          </a:p>
          <a:p>
            <a:r>
              <a:rPr lang="en-US" dirty="0"/>
              <a:t>Assess what needs to change in work identification, planning or creation processes and steps</a:t>
            </a:r>
          </a:p>
          <a:p>
            <a:r>
              <a:rPr lang="en-US" dirty="0"/>
              <a:t>Identify next steps to take</a:t>
            </a:r>
          </a:p>
          <a:p>
            <a:r>
              <a:rPr lang="en-US" dirty="0"/>
              <a:t>When “enough” work has been planned to provide information to the management teams</a:t>
            </a:r>
          </a:p>
        </p:txBody>
      </p:sp>
    </p:spTree>
    <p:extLst>
      <p:ext uri="{BB962C8B-B14F-4D97-AF65-F5344CB8AC3E}">
        <p14:creationId xmlns:p14="http://schemas.microsoft.com/office/powerpoint/2010/main" val="388113411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969225-CE66-4BE3-807E-3ECD7B27353F}"/>
              </a:ext>
            </a:extLst>
          </p:cNvPr>
          <p:cNvSpPr>
            <a:spLocks noGrp="1"/>
          </p:cNvSpPr>
          <p:nvPr>
            <p:ph type="ctrTitle"/>
          </p:nvPr>
        </p:nvSpPr>
        <p:spPr/>
        <p:txBody>
          <a:bodyPr/>
          <a:lstStyle/>
          <a:p>
            <a:r>
              <a:rPr lang="en-AU" dirty="0"/>
              <a:t>Process</a:t>
            </a:r>
          </a:p>
        </p:txBody>
      </p:sp>
      <p:sp>
        <p:nvSpPr>
          <p:cNvPr id="5" name="Subtitle 4">
            <a:extLst>
              <a:ext uri="{FF2B5EF4-FFF2-40B4-BE49-F238E27FC236}">
                <a16:creationId xmlns:a16="http://schemas.microsoft.com/office/drawing/2014/main" id="{65364057-2BA3-4DF1-91D0-B64F88EC1972}"/>
              </a:ext>
            </a:extLst>
          </p:cNvPr>
          <p:cNvSpPr>
            <a:spLocks noGrp="1"/>
          </p:cNvSpPr>
          <p:nvPr>
            <p:ph type="subTitle" idx="1"/>
          </p:nvPr>
        </p:nvSpPr>
        <p:spPr/>
        <p:txBody>
          <a:bodyPr>
            <a:normAutofit fontScale="92500" lnSpcReduction="20000"/>
          </a:bodyPr>
          <a:lstStyle/>
          <a:p>
            <a:r>
              <a:rPr lang="en-AU" dirty="0"/>
              <a:t>Delivery team/s will be engaged more in the detail of the change, and will elaborate and break up work into right-sized chunks. </a:t>
            </a:r>
          </a:p>
        </p:txBody>
      </p:sp>
    </p:spTree>
    <p:extLst>
      <p:ext uri="{BB962C8B-B14F-4D97-AF65-F5344CB8AC3E}">
        <p14:creationId xmlns:p14="http://schemas.microsoft.com/office/powerpoint/2010/main" val="46739097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77EBA-C722-435A-BFD1-4E228C809273}"/>
              </a:ext>
            </a:extLst>
          </p:cNvPr>
          <p:cNvSpPr>
            <a:spLocks noGrp="1"/>
          </p:cNvSpPr>
          <p:nvPr>
            <p:ph type="title"/>
          </p:nvPr>
        </p:nvSpPr>
        <p:spPr>
          <a:xfrm>
            <a:off x="442914" y="408463"/>
            <a:ext cx="9415461" cy="556738"/>
          </a:xfrm>
        </p:spPr>
        <p:txBody>
          <a:bodyPr/>
          <a:lstStyle/>
          <a:p>
            <a:r>
              <a:rPr lang="en-AU" dirty="0"/>
              <a:t>Steps</a:t>
            </a:r>
          </a:p>
        </p:txBody>
      </p:sp>
      <p:sp>
        <p:nvSpPr>
          <p:cNvPr id="6" name="Content Placeholder 5">
            <a:extLst>
              <a:ext uri="{FF2B5EF4-FFF2-40B4-BE49-F238E27FC236}">
                <a16:creationId xmlns:a16="http://schemas.microsoft.com/office/drawing/2014/main" id="{B170E44A-A644-40E8-857E-4670AEDAC488}"/>
              </a:ext>
            </a:extLst>
          </p:cNvPr>
          <p:cNvSpPr>
            <a:spLocks noGrp="1"/>
          </p:cNvSpPr>
          <p:nvPr>
            <p:ph idx="11"/>
          </p:nvPr>
        </p:nvSpPr>
        <p:spPr>
          <a:xfrm>
            <a:off x="442913" y="1303312"/>
            <a:ext cx="11306175" cy="4560941"/>
          </a:xfrm>
        </p:spPr>
        <p:txBody>
          <a:bodyPr/>
          <a:lstStyle/>
          <a:p>
            <a:r>
              <a:rPr lang="en-AU" dirty="0"/>
              <a:t>Iterative Development Ceremonies (Showcase, Retros, Stand-ups, Sprint Planning, Backlog Maintenance)</a:t>
            </a:r>
          </a:p>
          <a:p>
            <a:r>
              <a:rPr lang="en-AU" dirty="0"/>
              <a:t>Defect Triage </a:t>
            </a:r>
          </a:p>
          <a:p>
            <a:r>
              <a:rPr lang="en-AU" dirty="0"/>
              <a:t>Prioritisation</a:t>
            </a:r>
          </a:p>
          <a:p>
            <a:r>
              <a:rPr lang="en-AU" dirty="0"/>
              <a:t>UAT/BAT</a:t>
            </a:r>
          </a:p>
        </p:txBody>
      </p:sp>
    </p:spTree>
    <p:extLst>
      <p:ext uri="{BB962C8B-B14F-4D97-AF65-F5344CB8AC3E}">
        <p14:creationId xmlns:p14="http://schemas.microsoft.com/office/powerpoint/2010/main" val="366082414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03E69-9C88-406A-8E94-BA6793B3B766}"/>
              </a:ext>
            </a:extLst>
          </p:cNvPr>
          <p:cNvSpPr>
            <a:spLocks noGrp="1"/>
          </p:cNvSpPr>
          <p:nvPr>
            <p:ph type="title"/>
          </p:nvPr>
        </p:nvSpPr>
        <p:spPr>
          <a:xfrm>
            <a:off x="442914" y="408463"/>
            <a:ext cx="9415461" cy="556738"/>
          </a:xfrm>
        </p:spPr>
        <p:txBody>
          <a:bodyPr/>
          <a:lstStyle/>
          <a:p>
            <a:r>
              <a:rPr lang="en-AU" dirty="0"/>
              <a:t>Who is involved?</a:t>
            </a:r>
          </a:p>
        </p:txBody>
      </p:sp>
      <p:sp>
        <p:nvSpPr>
          <p:cNvPr id="3" name="Content Placeholder 2">
            <a:extLst>
              <a:ext uri="{FF2B5EF4-FFF2-40B4-BE49-F238E27FC236}">
                <a16:creationId xmlns:a16="http://schemas.microsoft.com/office/drawing/2014/main" id="{E2E9A2E5-A468-4190-BC21-4856E405A94F}"/>
              </a:ext>
            </a:extLst>
          </p:cNvPr>
          <p:cNvSpPr>
            <a:spLocks noGrp="1"/>
          </p:cNvSpPr>
          <p:nvPr>
            <p:ph idx="11"/>
          </p:nvPr>
        </p:nvSpPr>
        <p:spPr>
          <a:xfrm>
            <a:off x="442913" y="1303312"/>
            <a:ext cx="11306175" cy="4560941"/>
          </a:xfrm>
        </p:spPr>
        <p:txBody>
          <a:bodyPr/>
          <a:lstStyle/>
          <a:p>
            <a:r>
              <a:rPr lang="en-US" dirty="0"/>
              <a:t>Project Manager</a:t>
            </a:r>
            <a:endParaRPr lang="en-AU" dirty="0"/>
          </a:p>
          <a:p>
            <a:r>
              <a:rPr lang="en-US" dirty="0"/>
              <a:t>Product Manager</a:t>
            </a:r>
          </a:p>
          <a:p>
            <a:r>
              <a:rPr lang="en-US" dirty="0"/>
              <a:t>Scrum Master</a:t>
            </a:r>
            <a:endParaRPr lang="en-AU" dirty="0"/>
          </a:p>
          <a:p>
            <a:r>
              <a:rPr lang="en-US" dirty="0"/>
              <a:t>Team members</a:t>
            </a:r>
            <a:endParaRPr lang="en-AU" dirty="0"/>
          </a:p>
          <a:p>
            <a:r>
              <a:rPr lang="en-US" dirty="0"/>
              <a:t>Key stakeholders</a:t>
            </a:r>
          </a:p>
          <a:p>
            <a:pPr marL="0" indent="0">
              <a:buNone/>
            </a:pPr>
            <a:endParaRPr lang="en-AU" dirty="0"/>
          </a:p>
          <a:p>
            <a:pPr marL="0" indent="0">
              <a:buNone/>
            </a:pPr>
            <a:r>
              <a:rPr lang="en-AU" dirty="0"/>
              <a:t>Trusted Advisors:</a:t>
            </a:r>
          </a:p>
          <a:p>
            <a:r>
              <a:rPr lang="en-AU" dirty="0"/>
              <a:t>Change Manager</a:t>
            </a:r>
          </a:p>
          <a:p>
            <a:r>
              <a:rPr lang="en-AU" dirty="0"/>
              <a:t>Configuration Item Manager</a:t>
            </a:r>
          </a:p>
          <a:p>
            <a:r>
              <a:rPr lang="en-AU" dirty="0"/>
              <a:t>Solution Architects</a:t>
            </a:r>
          </a:p>
          <a:p>
            <a:endParaRPr lang="en-AU" dirty="0"/>
          </a:p>
        </p:txBody>
      </p:sp>
    </p:spTree>
    <p:extLst>
      <p:ext uri="{BB962C8B-B14F-4D97-AF65-F5344CB8AC3E}">
        <p14:creationId xmlns:p14="http://schemas.microsoft.com/office/powerpoint/2010/main" val="2843300582"/>
      </p:ext>
    </p:extLst>
  </p:cSld>
  <p:clrMapOvr>
    <a:masterClrMapping/>
  </p:clrMapOvr>
  <p:transition>
    <p:fade/>
  </p:transition>
</p:sld>
</file>

<file path=ppt/theme/theme1.xml><?xml version="1.0" encoding="utf-8"?>
<a:theme xmlns:a="http://schemas.openxmlformats.org/drawingml/2006/main" name="Auto &amp; General Template">
  <a:themeElements>
    <a:clrScheme name="A&amp;G Internal">
      <a:dk1>
        <a:srgbClr val="808285"/>
      </a:dk1>
      <a:lt1>
        <a:srgbClr val="F05588"/>
      </a:lt1>
      <a:dk2>
        <a:srgbClr val="644169"/>
      </a:dk2>
      <a:lt2>
        <a:srgbClr val="ED1A37"/>
      </a:lt2>
      <a:accent1>
        <a:srgbClr val="F04E27"/>
      </a:accent1>
      <a:accent2>
        <a:srgbClr val="F7921E"/>
      </a:accent2>
      <a:accent3>
        <a:srgbClr val="77C046"/>
      </a:accent3>
      <a:accent4>
        <a:srgbClr val="008849"/>
      </a:accent4>
      <a:accent5>
        <a:srgbClr val="00B0B5"/>
      </a:accent5>
      <a:accent6>
        <a:srgbClr val="008FCF"/>
      </a:accent6>
      <a:hlink>
        <a:srgbClr val="F04E27"/>
      </a:hlink>
      <a:folHlink>
        <a:srgbClr val="808285"/>
      </a:folHlink>
    </a:clrScheme>
    <a:fontScheme name="Auto &amp; General">
      <a:majorFont>
        <a:latin typeface="Century Gothic"/>
        <a:ea typeface=""/>
        <a:cs typeface=""/>
      </a:majorFont>
      <a:minorFont>
        <a:latin typeface="Verdana"/>
        <a:ea typeface=""/>
        <a:cs typeface=""/>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AG26840_AutoAndGeneral_Internal_PowerpointTemplate" id="{E6B17B43-E685-7849-A907-28E9C36CDB7C}" vid="{BC579A05-3D52-A84F-AE76-9F39BDD509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2630</TotalTime>
  <Words>3225</Words>
  <Application>Microsoft Office PowerPoint</Application>
  <PresentationFormat>Widescreen</PresentationFormat>
  <Paragraphs>211</Paragraphs>
  <Slides>33</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Arial</vt:lpstr>
      <vt:lpstr>Calibri</vt:lpstr>
      <vt:lpstr>Century Gothic</vt:lpstr>
      <vt:lpstr>Montserrat</vt:lpstr>
      <vt:lpstr>Montserrat Black</vt:lpstr>
      <vt:lpstr>Montserrat ExtraBold</vt:lpstr>
      <vt:lpstr>Montserrat Light</vt:lpstr>
      <vt:lpstr>Verdana</vt:lpstr>
      <vt:lpstr>Auto &amp; General Template</vt:lpstr>
      <vt:lpstr>Facilitator Guide </vt:lpstr>
      <vt:lpstr>Contents</vt:lpstr>
      <vt:lpstr>Overview</vt:lpstr>
      <vt:lpstr>Overview</vt:lpstr>
      <vt:lpstr>PowerPoint Presentation</vt:lpstr>
      <vt:lpstr>Can we do the Work?</vt:lpstr>
      <vt:lpstr>Process</vt:lpstr>
      <vt:lpstr>Steps</vt:lpstr>
      <vt:lpstr>Who is involved?</vt:lpstr>
      <vt:lpstr>Approach</vt:lpstr>
      <vt:lpstr>DevOps</vt:lpstr>
      <vt:lpstr>Activities</vt:lpstr>
      <vt:lpstr>Questions</vt:lpstr>
      <vt:lpstr>Important! </vt:lpstr>
      <vt:lpstr>Outputs</vt:lpstr>
      <vt:lpstr>Deliverables</vt:lpstr>
      <vt:lpstr>Supporting Tools and Techniques</vt:lpstr>
      <vt:lpstr>Tools – Kick-Off / Iteration 0</vt:lpstr>
      <vt:lpstr>Tools – Iteration planning</vt:lpstr>
      <vt:lpstr>Tools – Daily stand-up</vt:lpstr>
      <vt:lpstr>Tools – Elaboration sessions</vt:lpstr>
      <vt:lpstr>Tools – CI/Deployment toolsets</vt:lpstr>
      <vt:lpstr>Tools – Quality models</vt:lpstr>
      <vt:lpstr>Tools – Plan</vt:lpstr>
      <vt:lpstr>Tools – Code</vt:lpstr>
      <vt:lpstr>Tools – Build</vt:lpstr>
      <vt:lpstr>Tools – Test</vt:lpstr>
      <vt:lpstr>Tools – Deploy</vt:lpstr>
      <vt:lpstr>Tools – Operate</vt:lpstr>
      <vt:lpstr>Tools – Monitor</vt:lpstr>
      <vt:lpstr>Tools – Release</vt:lpstr>
      <vt:lpstr>Tools – Showcase</vt:lpstr>
      <vt:lpstr>Tools – Retrospective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Domain Mastery</dc:title>
  <dc:creator>Angela Ryan</dc:creator>
  <cp:lastModifiedBy>Mike Burns</cp:lastModifiedBy>
  <cp:revision>161</cp:revision>
  <cp:lastPrinted>2020-08-25T22:37:51Z</cp:lastPrinted>
  <dcterms:created xsi:type="dcterms:W3CDTF">2020-08-25T06:19:27Z</dcterms:created>
  <dcterms:modified xsi:type="dcterms:W3CDTF">2022-06-08T04:54:26Z</dcterms:modified>
</cp:coreProperties>
</file>